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3219" r:id="rId2"/>
    <p:sldId id="3220" r:id="rId3"/>
    <p:sldId id="322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E01B1A-7B11-4664-9787-425CF9D61FF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51BF14-3B2F-4D9A-9EB8-ADD0E87F9CF3}">
      <dgm:prSet/>
      <dgm:spPr/>
      <dgm:t>
        <a:bodyPr/>
        <a:lstStyle/>
        <a:p>
          <a:r>
            <a:rPr lang="en-GB" dirty="0"/>
            <a:t>2. </a:t>
          </a:r>
          <a:r>
            <a:rPr lang="en-GB" b="1" dirty="0"/>
            <a:t>Multi-Agency Working</a:t>
          </a:r>
          <a:endParaRPr lang="en-US" dirty="0"/>
        </a:p>
      </dgm:t>
    </dgm:pt>
    <dgm:pt modelId="{4DDAFC67-86F4-4E1D-9BCE-BB5D2B482C63}" type="parTrans" cxnId="{AF52A28D-6ACD-41BF-8B24-CBCA9F413839}">
      <dgm:prSet/>
      <dgm:spPr/>
      <dgm:t>
        <a:bodyPr/>
        <a:lstStyle/>
        <a:p>
          <a:endParaRPr lang="en-US"/>
        </a:p>
      </dgm:t>
    </dgm:pt>
    <dgm:pt modelId="{B3681529-EBF2-4633-97E7-CF97F04F05A4}" type="sibTrans" cxnId="{AF52A28D-6ACD-41BF-8B24-CBCA9F413839}">
      <dgm:prSet/>
      <dgm:spPr/>
      <dgm:t>
        <a:bodyPr/>
        <a:lstStyle/>
        <a:p>
          <a:endParaRPr lang="en-US"/>
        </a:p>
      </dgm:t>
    </dgm:pt>
    <dgm:pt modelId="{D6FA476B-C5E7-4A42-9186-508B14C5800F}">
      <dgm:prSet/>
      <dgm:spPr/>
      <dgm:t>
        <a:bodyPr/>
        <a:lstStyle/>
        <a:p>
          <a:r>
            <a:rPr lang="en-GB" dirty="0"/>
            <a:t>Clearer roles of safeguarding partners</a:t>
          </a:r>
          <a:endParaRPr lang="en-US" dirty="0"/>
        </a:p>
      </dgm:t>
    </dgm:pt>
    <dgm:pt modelId="{BA2A944D-AA58-425A-9ECD-8B21BF161200}" type="parTrans" cxnId="{634CF071-968B-4DC1-BDE1-27E3D20DF9D6}">
      <dgm:prSet/>
      <dgm:spPr/>
      <dgm:t>
        <a:bodyPr/>
        <a:lstStyle/>
        <a:p>
          <a:endParaRPr lang="en-US"/>
        </a:p>
      </dgm:t>
    </dgm:pt>
    <dgm:pt modelId="{164F1E30-B0D6-48DC-8CC2-A61A4B5A7945}" type="sibTrans" cxnId="{634CF071-968B-4DC1-BDE1-27E3D20DF9D6}">
      <dgm:prSet/>
      <dgm:spPr/>
      <dgm:t>
        <a:bodyPr/>
        <a:lstStyle/>
        <a:p>
          <a:endParaRPr lang="en-US"/>
        </a:p>
      </dgm:t>
    </dgm:pt>
    <dgm:pt modelId="{48AAA2F9-D08C-4ADB-BB23-94565B08DF0D}">
      <dgm:prSet/>
      <dgm:spPr/>
      <dgm:t>
        <a:bodyPr/>
        <a:lstStyle/>
        <a:p>
          <a:r>
            <a:rPr lang="en-GB" dirty="0"/>
            <a:t>Stronger governance and accountability</a:t>
          </a:r>
          <a:endParaRPr lang="en-US" dirty="0"/>
        </a:p>
      </dgm:t>
    </dgm:pt>
    <dgm:pt modelId="{9DF1B2B3-D264-44C4-90B6-CAC1BA83252A}" type="parTrans" cxnId="{F6F589F9-BB3E-44E6-BF90-C04A8A35185D}">
      <dgm:prSet/>
      <dgm:spPr/>
      <dgm:t>
        <a:bodyPr/>
        <a:lstStyle/>
        <a:p>
          <a:endParaRPr lang="en-US"/>
        </a:p>
      </dgm:t>
    </dgm:pt>
    <dgm:pt modelId="{5DB57050-3868-4B30-837C-A6738AD09B06}" type="sibTrans" cxnId="{F6F589F9-BB3E-44E6-BF90-C04A8A35185D}">
      <dgm:prSet/>
      <dgm:spPr/>
      <dgm:t>
        <a:bodyPr/>
        <a:lstStyle/>
        <a:p>
          <a:endParaRPr lang="en-US"/>
        </a:p>
      </dgm:t>
    </dgm:pt>
    <dgm:pt modelId="{C0CA1ECE-8B42-4D10-AD27-3068253B5B17}">
      <dgm:prSet/>
      <dgm:spPr/>
      <dgm:t>
        <a:bodyPr/>
        <a:lstStyle/>
        <a:p>
          <a:r>
            <a:rPr lang="en-GB" dirty="0"/>
            <a:t>Better alignment between local and national expectations</a:t>
          </a:r>
          <a:endParaRPr lang="en-US" dirty="0"/>
        </a:p>
      </dgm:t>
    </dgm:pt>
    <dgm:pt modelId="{D9532419-7E3E-4EB6-ACEC-D0A9C5EA9DD9}" type="parTrans" cxnId="{BCB43F6B-0606-4451-A156-A3F9D8CDEE1E}">
      <dgm:prSet/>
      <dgm:spPr/>
      <dgm:t>
        <a:bodyPr/>
        <a:lstStyle/>
        <a:p>
          <a:endParaRPr lang="en-US"/>
        </a:p>
      </dgm:t>
    </dgm:pt>
    <dgm:pt modelId="{90FCEB73-3CEC-4A64-876E-880DB9DFEB1B}" type="sibTrans" cxnId="{BCB43F6B-0606-4451-A156-A3F9D8CDEE1E}">
      <dgm:prSet/>
      <dgm:spPr/>
      <dgm:t>
        <a:bodyPr/>
        <a:lstStyle/>
        <a:p>
          <a:endParaRPr lang="en-US"/>
        </a:p>
      </dgm:t>
    </dgm:pt>
    <dgm:pt modelId="{EFC600D7-D9BE-4AC0-B0F9-8E77B4C84DCF}">
      <dgm:prSet/>
      <dgm:spPr/>
      <dgm:t>
        <a:bodyPr/>
        <a:lstStyle/>
        <a:p>
          <a:r>
            <a:rPr lang="en-US" b="1" dirty="0"/>
            <a:t>1. Shared responsibility</a:t>
          </a:r>
        </a:p>
      </dgm:t>
    </dgm:pt>
    <dgm:pt modelId="{8E267252-B97C-400B-BE14-F30E991A3D6E}" type="parTrans" cxnId="{5F9C4978-AF31-46C0-886D-00DEE67F02F6}">
      <dgm:prSet/>
      <dgm:spPr/>
      <dgm:t>
        <a:bodyPr/>
        <a:lstStyle/>
        <a:p>
          <a:endParaRPr lang="en-US"/>
        </a:p>
      </dgm:t>
    </dgm:pt>
    <dgm:pt modelId="{794185A8-8513-4B3C-A4E1-2A03BB39F807}" type="sibTrans" cxnId="{5F9C4978-AF31-46C0-886D-00DEE67F02F6}">
      <dgm:prSet/>
      <dgm:spPr/>
      <dgm:t>
        <a:bodyPr/>
        <a:lstStyle/>
        <a:p>
          <a:endParaRPr lang="en-US"/>
        </a:p>
      </dgm:t>
    </dgm:pt>
    <dgm:pt modelId="{8EF1BF77-D1A2-4627-9CF7-00A33DFD68F8}">
      <dgm:prSet/>
      <dgm:spPr/>
      <dgm:t>
        <a:bodyPr/>
        <a:lstStyle/>
        <a:p>
          <a:r>
            <a:rPr lang="en-GB" dirty="0"/>
            <a:t>Safeguarding is everyone’s responsibility</a:t>
          </a:r>
          <a:endParaRPr lang="en-US" dirty="0"/>
        </a:p>
      </dgm:t>
    </dgm:pt>
    <dgm:pt modelId="{5783F5EA-FFA6-4A50-9132-7C348324D3FE}" type="parTrans" cxnId="{C4158EF8-7EFB-42D6-A8F1-721DF20E528F}">
      <dgm:prSet/>
      <dgm:spPr/>
      <dgm:t>
        <a:bodyPr/>
        <a:lstStyle/>
        <a:p>
          <a:endParaRPr lang="en-US"/>
        </a:p>
      </dgm:t>
    </dgm:pt>
    <dgm:pt modelId="{52B9D7A6-8517-44F6-B199-3EEFE89A21E8}" type="sibTrans" cxnId="{C4158EF8-7EFB-42D6-A8F1-721DF20E528F}">
      <dgm:prSet/>
      <dgm:spPr/>
      <dgm:t>
        <a:bodyPr/>
        <a:lstStyle/>
        <a:p>
          <a:endParaRPr lang="en-US"/>
        </a:p>
      </dgm:t>
    </dgm:pt>
    <dgm:pt modelId="{B1AFB972-6549-4340-97BF-42C4F1EF82AD}">
      <dgm:prSet/>
      <dgm:spPr/>
      <dgm:t>
        <a:bodyPr/>
        <a:lstStyle/>
        <a:p>
          <a:r>
            <a:rPr lang="en-GB" b="1" dirty="0"/>
            <a:t>3.Help &amp; Support</a:t>
          </a:r>
          <a:endParaRPr lang="en-US" dirty="0"/>
        </a:p>
      </dgm:t>
    </dgm:pt>
    <dgm:pt modelId="{273CD3F7-8F26-4251-9CF9-8E2A237FEE5C}" type="parTrans" cxnId="{DF445700-F1D4-4592-8A66-8B6E2963F37E}">
      <dgm:prSet/>
      <dgm:spPr/>
      <dgm:t>
        <a:bodyPr/>
        <a:lstStyle/>
        <a:p>
          <a:endParaRPr lang="en-US"/>
        </a:p>
      </dgm:t>
    </dgm:pt>
    <dgm:pt modelId="{44C936AD-74FA-4F3B-978A-73D866A66C43}" type="sibTrans" cxnId="{DF445700-F1D4-4592-8A66-8B6E2963F37E}">
      <dgm:prSet/>
      <dgm:spPr/>
      <dgm:t>
        <a:bodyPr/>
        <a:lstStyle/>
        <a:p>
          <a:endParaRPr lang="en-US"/>
        </a:p>
      </dgm:t>
    </dgm:pt>
    <dgm:pt modelId="{935A1D2E-1095-4EF3-899E-99A93D1A7ACB}">
      <dgm:prSet/>
      <dgm:spPr/>
      <dgm:t>
        <a:bodyPr/>
        <a:lstStyle/>
        <a:p>
          <a:r>
            <a:rPr lang="en-GB" dirty="0"/>
            <a:t>One continuous journey (Early Help → Statutory Support)</a:t>
          </a:r>
          <a:endParaRPr lang="en-US" dirty="0"/>
        </a:p>
      </dgm:t>
    </dgm:pt>
    <dgm:pt modelId="{3B5CE416-EAE9-40BA-B1BB-C00BAD3CC19D}" type="parTrans" cxnId="{4FAE3B39-7B8B-42B6-B22B-45C2E0907783}">
      <dgm:prSet/>
      <dgm:spPr/>
      <dgm:t>
        <a:bodyPr/>
        <a:lstStyle/>
        <a:p>
          <a:endParaRPr lang="en-US"/>
        </a:p>
      </dgm:t>
    </dgm:pt>
    <dgm:pt modelId="{A8301F0C-3B73-4D9F-89F1-CCF820A9D835}" type="sibTrans" cxnId="{4FAE3B39-7B8B-42B6-B22B-45C2E0907783}">
      <dgm:prSet/>
      <dgm:spPr/>
      <dgm:t>
        <a:bodyPr/>
        <a:lstStyle/>
        <a:p>
          <a:endParaRPr lang="en-US"/>
        </a:p>
      </dgm:t>
    </dgm:pt>
    <dgm:pt modelId="{F6BF6415-A259-47B5-ABC2-BA0F8B127ADD}">
      <dgm:prSet/>
      <dgm:spPr/>
      <dgm:t>
        <a:bodyPr/>
        <a:lstStyle/>
        <a:p>
          <a:r>
            <a:rPr lang="en-GB"/>
            <a:t>Focus on early intervention</a:t>
          </a:r>
          <a:endParaRPr lang="en-US" dirty="0"/>
        </a:p>
      </dgm:t>
    </dgm:pt>
    <dgm:pt modelId="{061F10BD-AB4E-4FAE-BB0F-01A792D3C292}" type="parTrans" cxnId="{921EEE4B-E67C-48A0-8FB2-08BACF88E49C}">
      <dgm:prSet/>
      <dgm:spPr/>
      <dgm:t>
        <a:bodyPr/>
        <a:lstStyle/>
        <a:p>
          <a:endParaRPr lang="en-GB"/>
        </a:p>
      </dgm:t>
    </dgm:pt>
    <dgm:pt modelId="{866720E8-9DE6-4BB4-A419-5A8856CD1DE3}" type="sibTrans" cxnId="{921EEE4B-E67C-48A0-8FB2-08BACF88E49C}">
      <dgm:prSet/>
      <dgm:spPr/>
      <dgm:t>
        <a:bodyPr/>
        <a:lstStyle/>
        <a:p>
          <a:endParaRPr lang="en-GB"/>
        </a:p>
      </dgm:t>
    </dgm:pt>
    <dgm:pt modelId="{219265C4-6900-49E2-BB01-F3E290B40832}">
      <dgm:prSet/>
      <dgm:spPr/>
      <dgm:t>
        <a:bodyPr/>
        <a:lstStyle/>
        <a:p>
          <a:r>
            <a:rPr lang="en-GB"/>
            <a:t>Right support at the right time</a:t>
          </a:r>
          <a:endParaRPr lang="en-US" dirty="0"/>
        </a:p>
      </dgm:t>
    </dgm:pt>
    <dgm:pt modelId="{0C1F11E3-80B6-46A2-979C-D18CDCA67981}" type="parTrans" cxnId="{6E7CB110-326B-4B15-907F-95C2781C732E}">
      <dgm:prSet/>
      <dgm:spPr/>
      <dgm:t>
        <a:bodyPr/>
        <a:lstStyle/>
        <a:p>
          <a:endParaRPr lang="en-GB"/>
        </a:p>
      </dgm:t>
    </dgm:pt>
    <dgm:pt modelId="{2DC07F34-A651-4B6C-B885-F58B6AF8692E}" type="sibTrans" cxnId="{6E7CB110-326B-4B15-907F-95C2781C732E}">
      <dgm:prSet/>
      <dgm:spPr/>
      <dgm:t>
        <a:bodyPr/>
        <a:lstStyle/>
        <a:p>
          <a:endParaRPr lang="en-GB"/>
        </a:p>
      </dgm:t>
    </dgm:pt>
    <dgm:pt modelId="{60F4E798-F88C-4136-9F65-158AA47E9AC4}">
      <dgm:prSet/>
      <dgm:spPr/>
      <dgm:t>
        <a:bodyPr/>
        <a:lstStyle/>
        <a:p>
          <a:r>
            <a:rPr lang="en-GB"/>
            <a:t>Greater multi-agency collaboration</a:t>
          </a:r>
          <a:endParaRPr lang="en-GB" dirty="0"/>
        </a:p>
      </dgm:t>
    </dgm:pt>
    <dgm:pt modelId="{758E9E10-A733-4999-9A58-05FF24BDE288}" type="parTrans" cxnId="{BDEF4901-F22D-4299-8FFC-D5CF4F438B94}">
      <dgm:prSet/>
      <dgm:spPr/>
      <dgm:t>
        <a:bodyPr/>
        <a:lstStyle/>
        <a:p>
          <a:endParaRPr lang="en-GB"/>
        </a:p>
      </dgm:t>
    </dgm:pt>
    <dgm:pt modelId="{F4E0FB31-E8A0-4FB7-AC5C-34D68C06C849}" type="sibTrans" cxnId="{BDEF4901-F22D-4299-8FFC-D5CF4F438B94}">
      <dgm:prSet/>
      <dgm:spPr/>
      <dgm:t>
        <a:bodyPr/>
        <a:lstStyle/>
        <a:p>
          <a:endParaRPr lang="en-GB"/>
        </a:p>
      </dgm:t>
    </dgm:pt>
    <dgm:pt modelId="{B55717B5-B8D4-41E3-9EDB-7F04A4E8C174}">
      <dgm:prSet/>
      <dgm:spPr/>
      <dgm:t>
        <a:bodyPr/>
        <a:lstStyle/>
        <a:p>
          <a:r>
            <a:rPr lang="en-GB"/>
            <a:t>Clear focus on the child’s voice and lived experience</a:t>
          </a:r>
          <a:endParaRPr lang="en-GB" dirty="0"/>
        </a:p>
      </dgm:t>
    </dgm:pt>
    <dgm:pt modelId="{7ECE488B-15D0-4F0D-B339-30A3910A1564}" type="parTrans" cxnId="{122A7D4F-4A4E-4F63-BBA8-C04DC1C79239}">
      <dgm:prSet/>
      <dgm:spPr/>
      <dgm:t>
        <a:bodyPr/>
        <a:lstStyle/>
        <a:p>
          <a:endParaRPr lang="en-GB"/>
        </a:p>
      </dgm:t>
    </dgm:pt>
    <dgm:pt modelId="{E8D6A499-7FDF-4117-91ED-BF14426E3B40}" type="sibTrans" cxnId="{122A7D4F-4A4E-4F63-BBA8-C04DC1C79239}">
      <dgm:prSet/>
      <dgm:spPr/>
      <dgm:t>
        <a:bodyPr/>
        <a:lstStyle/>
        <a:p>
          <a:endParaRPr lang="en-GB"/>
        </a:p>
      </dgm:t>
    </dgm:pt>
    <dgm:pt modelId="{04E310F9-3C4C-4711-AAF0-438CE97735C7}" type="pres">
      <dgm:prSet presAssocID="{D4E01B1A-7B11-4664-9787-425CF9D61FFA}" presName="Name0" presStyleCnt="0">
        <dgm:presLayoutVars>
          <dgm:dir/>
          <dgm:animLvl val="lvl"/>
          <dgm:resizeHandles val="exact"/>
        </dgm:presLayoutVars>
      </dgm:prSet>
      <dgm:spPr/>
    </dgm:pt>
    <dgm:pt modelId="{C0734F53-FDEB-45F8-84BC-9DEDE2139902}" type="pres">
      <dgm:prSet presAssocID="{EFC600D7-D9BE-4AC0-B0F9-8E77B4C84DCF}" presName="composite" presStyleCnt="0"/>
      <dgm:spPr/>
    </dgm:pt>
    <dgm:pt modelId="{17AFEF70-446F-4379-BB45-915C76545923}" type="pres">
      <dgm:prSet presAssocID="{EFC600D7-D9BE-4AC0-B0F9-8E77B4C84DC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239B7E1-C8B5-48E0-A4E7-CC0D37EA4525}" type="pres">
      <dgm:prSet presAssocID="{EFC600D7-D9BE-4AC0-B0F9-8E77B4C84DCF}" presName="desTx" presStyleLbl="alignAccFollowNode1" presStyleIdx="0" presStyleCnt="3">
        <dgm:presLayoutVars>
          <dgm:bulletEnabled val="1"/>
        </dgm:presLayoutVars>
      </dgm:prSet>
      <dgm:spPr/>
    </dgm:pt>
    <dgm:pt modelId="{2157B55B-2811-4041-8124-103A5CAACEA1}" type="pres">
      <dgm:prSet presAssocID="{794185A8-8513-4B3C-A4E1-2A03BB39F807}" presName="space" presStyleCnt="0"/>
      <dgm:spPr/>
    </dgm:pt>
    <dgm:pt modelId="{C91591B6-F607-4A4B-8032-3711E5549960}" type="pres">
      <dgm:prSet presAssocID="{B551BF14-3B2F-4D9A-9EB8-ADD0E87F9CF3}" presName="composite" presStyleCnt="0"/>
      <dgm:spPr/>
    </dgm:pt>
    <dgm:pt modelId="{96E29452-D3FF-4205-BE75-B375DE800128}" type="pres">
      <dgm:prSet presAssocID="{B551BF14-3B2F-4D9A-9EB8-ADD0E87F9CF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B63122CD-844F-42BF-968C-45CAC589D9B9}" type="pres">
      <dgm:prSet presAssocID="{B551BF14-3B2F-4D9A-9EB8-ADD0E87F9CF3}" presName="desTx" presStyleLbl="alignAccFollowNode1" presStyleIdx="1" presStyleCnt="3">
        <dgm:presLayoutVars>
          <dgm:bulletEnabled val="1"/>
        </dgm:presLayoutVars>
      </dgm:prSet>
      <dgm:spPr/>
    </dgm:pt>
    <dgm:pt modelId="{3DDBF52F-5D3F-4C8E-A23A-4547BE1EE0FC}" type="pres">
      <dgm:prSet presAssocID="{B3681529-EBF2-4633-97E7-CF97F04F05A4}" presName="space" presStyleCnt="0"/>
      <dgm:spPr/>
    </dgm:pt>
    <dgm:pt modelId="{715598B2-266A-4F2A-B119-D88C8052C471}" type="pres">
      <dgm:prSet presAssocID="{B1AFB972-6549-4340-97BF-42C4F1EF82AD}" presName="composite" presStyleCnt="0"/>
      <dgm:spPr/>
    </dgm:pt>
    <dgm:pt modelId="{93EB7070-D5DC-4B6B-9F24-272AF90BE374}" type="pres">
      <dgm:prSet presAssocID="{B1AFB972-6549-4340-97BF-42C4F1EF82AD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7C5779A-7D55-4F13-9919-607595D69E89}" type="pres">
      <dgm:prSet presAssocID="{B1AFB972-6549-4340-97BF-42C4F1EF82AD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F445700-F1D4-4592-8A66-8B6E2963F37E}" srcId="{D4E01B1A-7B11-4664-9787-425CF9D61FFA}" destId="{B1AFB972-6549-4340-97BF-42C4F1EF82AD}" srcOrd="2" destOrd="0" parTransId="{273CD3F7-8F26-4251-9CF9-8E2A237FEE5C}" sibTransId="{44C936AD-74FA-4F3B-978A-73D866A66C43}"/>
    <dgm:cxn modelId="{BDEF4901-F22D-4299-8FFC-D5CF4F438B94}" srcId="{EFC600D7-D9BE-4AC0-B0F9-8E77B4C84DCF}" destId="{60F4E798-F88C-4136-9F65-158AA47E9AC4}" srcOrd="1" destOrd="0" parTransId="{758E9E10-A733-4999-9A58-05FF24BDE288}" sibTransId="{F4E0FB31-E8A0-4FB7-AC5C-34D68C06C849}"/>
    <dgm:cxn modelId="{6E7CB110-326B-4B15-907F-95C2781C732E}" srcId="{B1AFB972-6549-4340-97BF-42C4F1EF82AD}" destId="{219265C4-6900-49E2-BB01-F3E290B40832}" srcOrd="2" destOrd="0" parTransId="{0C1F11E3-80B6-46A2-979C-D18CDCA67981}" sibTransId="{2DC07F34-A651-4B6C-B885-F58B6AF8692E}"/>
    <dgm:cxn modelId="{CEA35A31-CB5E-44C3-9A25-65C6769A978F}" type="presOf" srcId="{B1AFB972-6549-4340-97BF-42C4F1EF82AD}" destId="{93EB7070-D5DC-4B6B-9F24-272AF90BE374}" srcOrd="0" destOrd="0" presId="urn:microsoft.com/office/officeart/2005/8/layout/hList1"/>
    <dgm:cxn modelId="{B54ED131-53E9-46EF-92FB-21F954023EAC}" type="presOf" srcId="{F6BF6415-A259-47B5-ABC2-BA0F8B127ADD}" destId="{77C5779A-7D55-4F13-9919-607595D69E89}" srcOrd="0" destOrd="1" presId="urn:microsoft.com/office/officeart/2005/8/layout/hList1"/>
    <dgm:cxn modelId="{4FAE3B39-7B8B-42B6-B22B-45C2E0907783}" srcId="{B1AFB972-6549-4340-97BF-42C4F1EF82AD}" destId="{935A1D2E-1095-4EF3-899E-99A93D1A7ACB}" srcOrd="0" destOrd="0" parTransId="{3B5CE416-EAE9-40BA-B1BB-C00BAD3CC19D}" sibTransId="{A8301F0C-3B73-4D9F-89F1-CCF820A9D835}"/>
    <dgm:cxn modelId="{7D6F7B61-AEF8-424A-AFD8-0B83F3BE3826}" type="presOf" srcId="{60F4E798-F88C-4136-9F65-158AA47E9AC4}" destId="{C239B7E1-C8B5-48E0-A4E7-CC0D37EA4525}" srcOrd="0" destOrd="1" presId="urn:microsoft.com/office/officeart/2005/8/layout/hList1"/>
    <dgm:cxn modelId="{BCB43F6B-0606-4451-A156-A3F9D8CDEE1E}" srcId="{B551BF14-3B2F-4D9A-9EB8-ADD0E87F9CF3}" destId="{C0CA1ECE-8B42-4D10-AD27-3068253B5B17}" srcOrd="2" destOrd="0" parTransId="{D9532419-7E3E-4EB6-ACEC-D0A9C5EA9DD9}" sibTransId="{90FCEB73-3CEC-4A64-876E-880DB9DFEB1B}"/>
    <dgm:cxn modelId="{BF26DD4B-5612-44AE-AFA2-A84119700241}" type="presOf" srcId="{D4E01B1A-7B11-4664-9787-425CF9D61FFA}" destId="{04E310F9-3C4C-4711-AAF0-438CE97735C7}" srcOrd="0" destOrd="0" presId="urn:microsoft.com/office/officeart/2005/8/layout/hList1"/>
    <dgm:cxn modelId="{921EEE4B-E67C-48A0-8FB2-08BACF88E49C}" srcId="{B1AFB972-6549-4340-97BF-42C4F1EF82AD}" destId="{F6BF6415-A259-47B5-ABC2-BA0F8B127ADD}" srcOrd="1" destOrd="0" parTransId="{061F10BD-AB4E-4FAE-BB0F-01A792D3C292}" sibTransId="{866720E8-9DE6-4BB4-A419-5A8856CD1DE3}"/>
    <dgm:cxn modelId="{4883834E-2D43-48BE-94AF-8A7DB59D971E}" type="presOf" srcId="{935A1D2E-1095-4EF3-899E-99A93D1A7ACB}" destId="{77C5779A-7D55-4F13-9919-607595D69E89}" srcOrd="0" destOrd="0" presId="urn:microsoft.com/office/officeart/2005/8/layout/hList1"/>
    <dgm:cxn modelId="{122A7D4F-4A4E-4F63-BBA8-C04DC1C79239}" srcId="{EFC600D7-D9BE-4AC0-B0F9-8E77B4C84DCF}" destId="{B55717B5-B8D4-41E3-9EDB-7F04A4E8C174}" srcOrd="2" destOrd="0" parTransId="{7ECE488B-15D0-4F0D-B339-30A3910A1564}" sibTransId="{E8D6A499-7FDF-4117-91ED-BF14426E3B40}"/>
    <dgm:cxn modelId="{51DC3F70-682B-4307-A6E0-21E15C5A861A}" type="presOf" srcId="{C0CA1ECE-8B42-4D10-AD27-3068253B5B17}" destId="{B63122CD-844F-42BF-968C-45CAC589D9B9}" srcOrd="0" destOrd="2" presId="urn:microsoft.com/office/officeart/2005/8/layout/hList1"/>
    <dgm:cxn modelId="{634CF071-968B-4DC1-BDE1-27E3D20DF9D6}" srcId="{B551BF14-3B2F-4D9A-9EB8-ADD0E87F9CF3}" destId="{D6FA476B-C5E7-4A42-9186-508B14C5800F}" srcOrd="0" destOrd="0" parTransId="{BA2A944D-AA58-425A-9ECD-8B21BF161200}" sibTransId="{164F1E30-B0D6-48DC-8CC2-A61A4B5A7945}"/>
    <dgm:cxn modelId="{5F9C4978-AF31-46C0-886D-00DEE67F02F6}" srcId="{D4E01B1A-7B11-4664-9787-425CF9D61FFA}" destId="{EFC600D7-D9BE-4AC0-B0F9-8E77B4C84DCF}" srcOrd="0" destOrd="0" parTransId="{8E267252-B97C-400B-BE14-F30E991A3D6E}" sibTransId="{794185A8-8513-4B3C-A4E1-2A03BB39F807}"/>
    <dgm:cxn modelId="{69B0EE7A-01CC-4036-B57F-F2A6A4219427}" type="presOf" srcId="{B55717B5-B8D4-41E3-9EDB-7F04A4E8C174}" destId="{C239B7E1-C8B5-48E0-A4E7-CC0D37EA4525}" srcOrd="0" destOrd="2" presId="urn:microsoft.com/office/officeart/2005/8/layout/hList1"/>
    <dgm:cxn modelId="{AF52A28D-6ACD-41BF-8B24-CBCA9F413839}" srcId="{D4E01B1A-7B11-4664-9787-425CF9D61FFA}" destId="{B551BF14-3B2F-4D9A-9EB8-ADD0E87F9CF3}" srcOrd="1" destOrd="0" parTransId="{4DDAFC67-86F4-4E1D-9BCE-BB5D2B482C63}" sibTransId="{B3681529-EBF2-4633-97E7-CF97F04F05A4}"/>
    <dgm:cxn modelId="{2B5D8D93-A72C-4BAB-A596-D27EDCBC4E24}" type="presOf" srcId="{48AAA2F9-D08C-4ADB-BB23-94565B08DF0D}" destId="{B63122CD-844F-42BF-968C-45CAC589D9B9}" srcOrd="0" destOrd="1" presId="urn:microsoft.com/office/officeart/2005/8/layout/hList1"/>
    <dgm:cxn modelId="{0391819D-F732-49A6-ADF2-D9DCEAE303DC}" type="presOf" srcId="{8EF1BF77-D1A2-4627-9CF7-00A33DFD68F8}" destId="{C239B7E1-C8B5-48E0-A4E7-CC0D37EA4525}" srcOrd="0" destOrd="0" presId="urn:microsoft.com/office/officeart/2005/8/layout/hList1"/>
    <dgm:cxn modelId="{7B6683C5-3684-40C4-AD8B-40EC76B5E16C}" type="presOf" srcId="{B551BF14-3B2F-4D9A-9EB8-ADD0E87F9CF3}" destId="{96E29452-D3FF-4205-BE75-B375DE800128}" srcOrd="0" destOrd="0" presId="urn:microsoft.com/office/officeart/2005/8/layout/hList1"/>
    <dgm:cxn modelId="{6E55F1C6-3344-4719-A2BB-50CF65CECFB0}" type="presOf" srcId="{D6FA476B-C5E7-4A42-9186-508B14C5800F}" destId="{B63122CD-844F-42BF-968C-45CAC589D9B9}" srcOrd="0" destOrd="0" presId="urn:microsoft.com/office/officeart/2005/8/layout/hList1"/>
    <dgm:cxn modelId="{CFBABFDE-D3C6-47BE-9FC3-22D93DD3D1BC}" type="presOf" srcId="{EFC600D7-D9BE-4AC0-B0F9-8E77B4C84DCF}" destId="{17AFEF70-446F-4379-BB45-915C76545923}" srcOrd="0" destOrd="0" presId="urn:microsoft.com/office/officeart/2005/8/layout/hList1"/>
    <dgm:cxn modelId="{C4158EF8-7EFB-42D6-A8F1-721DF20E528F}" srcId="{EFC600D7-D9BE-4AC0-B0F9-8E77B4C84DCF}" destId="{8EF1BF77-D1A2-4627-9CF7-00A33DFD68F8}" srcOrd="0" destOrd="0" parTransId="{5783F5EA-FFA6-4A50-9132-7C348324D3FE}" sibTransId="{52B9D7A6-8517-44F6-B199-3EEFE89A21E8}"/>
    <dgm:cxn modelId="{F6F589F9-BB3E-44E6-BF90-C04A8A35185D}" srcId="{B551BF14-3B2F-4D9A-9EB8-ADD0E87F9CF3}" destId="{48AAA2F9-D08C-4ADB-BB23-94565B08DF0D}" srcOrd="1" destOrd="0" parTransId="{9DF1B2B3-D264-44C4-90B6-CAC1BA83252A}" sibTransId="{5DB57050-3868-4B30-837C-A6738AD09B06}"/>
    <dgm:cxn modelId="{430B90FA-D7FD-4EBB-AEED-D75BE626F324}" type="presOf" srcId="{219265C4-6900-49E2-BB01-F3E290B40832}" destId="{77C5779A-7D55-4F13-9919-607595D69E89}" srcOrd="0" destOrd="2" presId="urn:microsoft.com/office/officeart/2005/8/layout/hList1"/>
    <dgm:cxn modelId="{82433E15-A0CD-4FA2-94E7-002DE897E3C4}" type="presParOf" srcId="{04E310F9-3C4C-4711-AAF0-438CE97735C7}" destId="{C0734F53-FDEB-45F8-84BC-9DEDE2139902}" srcOrd="0" destOrd="0" presId="urn:microsoft.com/office/officeart/2005/8/layout/hList1"/>
    <dgm:cxn modelId="{A23FE844-4179-47BE-9AF4-4C4326649585}" type="presParOf" srcId="{C0734F53-FDEB-45F8-84BC-9DEDE2139902}" destId="{17AFEF70-446F-4379-BB45-915C76545923}" srcOrd="0" destOrd="0" presId="urn:microsoft.com/office/officeart/2005/8/layout/hList1"/>
    <dgm:cxn modelId="{85415368-BABA-4FB8-A305-F5395A0C3E64}" type="presParOf" srcId="{C0734F53-FDEB-45F8-84BC-9DEDE2139902}" destId="{C239B7E1-C8B5-48E0-A4E7-CC0D37EA4525}" srcOrd="1" destOrd="0" presId="urn:microsoft.com/office/officeart/2005/8/layout/hList1"/>
    <dgm:cxn modelId="{D6EC921E-ACBC-4D06-929F-915064A1485F}" type="presParOf" srcId="{04E310F9-3C4C-4711-AAF0-438CE97735C7}" destId="{2157B55B-2811-4041-8124-103A5CAACEA1}" srcOrd="1" destOrd="0" presId="urn:microsoft.com/office/officeart/2005/8/layout/hList1"/>
    <dgm:cxn modelId="{3C7E3BE0-93CC-497F-84E0-285E7E650F12}" type="presParOf" srcId="{04E310F9-3C4C-4711-AAF0-438CE97735C7}" destId="{C91591B6-F607-4A4B-8032-3711E5549960}" srcOrd="2" destOrd="0" presId="urn:microsoft.com/office/officeart/2005/8/layout/hList1"/>
    <dgm:cxn modelId="{C00F67DD-757C-40B5-B0A0-DF28E2B1775A}" type="presParOf" srcId="{C91591B6-F607-4A4B-8032-3711E5549960}" destId="{96E29452-D3FF-4205-BE75-B375DE800128}" srcOrd="0" destOrd="0" presId="urn:microsoft.com/office/officeart/2005/8/layout/hList1"/>
    <dgm:cxn modelId="{E46DB3EC-64BA-4FD4-A04F-470F0EB9B1BD}" type="presParOf" srcId="{C91591B6-F607-4A4B-8032-3711E5549960}" destId="{B63122CD-844F-42BF-968C-45CAC589D9B9}" srcOrd="1" destOrd="0" presId="urn:microsoft.com/office/officeart/2005/8/layout/hList1"/>
    <dgm:cxn modelId="{F33BBC2F-D236-40D2-829D-B70A8678F78F}" type="presParOf" srcId="{04E310F9-3C4C-4711-AAF0-438CE97735C7}" destId="{3DDBF52F-5D3F-4C8E-A23A-4547BE1EE0FC}" srcOrd="3" destOrd="0" presId="urn:microsoft.com/office/officeart/2005/8/layout/hList1"/>
    <dgm:cxn modelId="{91E79DF7-F679-442F-9C01-75AB0589BB0C}" type="presParOf" srcId="{04E310F9-3C4C-4711-AAF0-438CE97735C7}" destId="{715598B2-266A-4F2A-B119-D88C8052C471}" srcOrd="4" destOrd="0" presId="urn:microsoft.com/office/officeart/2005/8/layout/hList1"/>
    <dgm:cxn modelId="{4AB3FBE1-0A21-405C-AA1B-118858B4318A}" type="presParOf" srcId="{715598B2-266A-4F2A-B119-D88C8052C471}" destId="{93EB7070-D5DC-4B6B-9F24-272AF90BE374}" srcOrd="0" destOrd="0" presId="urn:microsoft.com/office/officeart/2005/8/layout/hList1"/>
    <dgm:cxn modelId="{37F5000D-8C81-4656-A3D3-924DA96DDD53}" type="presParOf" srcId="{715598B2-266A-4F2A-B119-D88C8052C471}" destId="{77C5779A-7D55-4F13-9919-607595D69E8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E01B1A-7B11-4664-9787-425CF9D61FF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551BF14-3B2F-4D9A-9EB8-ADD0E87F9CF3}">
      <dgm:prSet/>
      <dgm:spPr/>
      <dgm:t>
        <a:bodyPr/>
        <a:lstStyle/>
        <a:p>
          <a:r>
            <a:rPr lang="en-US" b="1" dirty="0"/>
            <a:t>4. Learning from serious incidents</a:t>
          </a:r>
        </a:p>
      </dgm:t>
    </dgm:pt>
    <dgm:pt modelId="{4DDAFC67-86F4-4E1D-9BCE-BB5D2B482C63}" type="parTrans" cxnId="{AF52A28D-6ACD-41BF-8B24-CBCA9F413839}">
      <dgm:prSet/>
      <dgm:spPr/>
      <dgm:t>
        <a:bodyPr/>
        <a:lstStyle/>
        <a:p>
          <a:endParaRPr lang="en-US"/>
        </a:p>
      </dgm:t>
    </dgm:pt>
    <dgm:pt modelId="{B3681529-EBF2-4633-97E7-CF97F04F05A4}" type="sibTrans" cxnId="{AF52A28D-6ACD-41BF-8B24-CBCA9F413839}">
      <dgm:prSet/>
      <dgm:spPr/>
      <dgm:t>
        <a:bodyPr/>
        <a:lstStyle/>
        <a:p>
          <a:endParaRPr lang="en-US"/>
        </a:p>
      </dgm:t>
    </dgm:pt>
    <dgm:pt modelId="{D6FA476B-C5E7-4A42-9186-508B14C5800F}">
      <dgm:prSet/>
      <dgm:spPr/>
      <dgm:t>
        <a:bodyPr/>
        <a:lstStyle/>
        <a:p>
          <a:r>
            <a:rPr lang="en-GB" b="0" dirty="0"/>
            <a:t>Learning must lead to real change in practice</a:t>
          </a:r>
          <a:endParaRPr lang="en-US" b="0" dirty="0"/>
        </a:p>
      </dgm:t>
    </dgm:pt>
    <dgm:pt modelId="{BA2A944D-AA58-425A-9ECD-8B21BF161200}" type="parTrans" cxnId="{634CF071-968B-4DC1-BDE1-27E3D20DF9D6}">
      <dgm:prSet/>
      <dgm:spPr/>
      <dgm:t>
        <a:bodyPr/>
        <a:lstStyle/>
        <a:p>
          <a:endParaRPr lang="en-US"/>
        </a:p>
      </dgm:t>
    </dgm:pt>
    <dgm:pt modelId="{164F1E30-B0D6-48DC-8CC2-A61A4B5A7945}" type="sibTrans" cxnId="{634CF071-968B-4DC1-BDE1-27E3D20DF9D6}">
      <dgm:prSet/>
      <dgm:spPr/>
      <dgm:t>
        <a:bodyPr/>
        <a:lstStyle/>
        <a:p>
          <a:endParaRPr lang="en-US"/>
        </a:p>
      </dgm:t>
    </dgm:pt>
    <dgm:pt modelId="{EFC600D7-D9BE-4AC0-B0F9-8E77B4C84DCF}">
      <dgm:prSet/>
      <dgm:spPr/>
      <dgm:t>
        <a:bodyPr/>
        <a:lstStyle/>
        <a:p>
          <a:r>
            <a:rPr lang="en-GB" b="1" dirty="0"/>
            <a:t>5. Child Death Reviews</a:t>
          </a:r>
          <a:endParaRPr lang="en-US" b="1" dirty="0"/>
        </a:p>
      </dgm:t>
    </dgm:pt>
    <dgm:pt modelId="{8E267252-B97C-400B-BE14-F30E991A3D6E}" type="parTrans" cxnId="{5F9C4978-AF31-46C0-886D-00DEE67F02F6}">
      <dgm:prSet/>
      <dgm:spPr/>
      <dgm:t>
        <a:bodyPr/>
        <a:lstStyle/>
        <a:p>
          <a:endParaRPr lang="en-US"/>
        </a:p>
      </dgm:t>
    </dgm:pt>
    <dgm:pt modelId="{794185A8-8513-4B3C-A4E1-2A03BB39F807}" type="sibTrans" cxnId="{5F9C4978-AF31-46C0-886D-00DEE67F02F6}">
      <dgm:prSet/>
      <dgm:spPr/>
      <dgm:t>
        <a:bodyPr/>
        <a:lstStyle/>
        <a:p>
          <a:endParaRPr lang="en-US"/>
        </a:p>
      </dgm:t>
    </dgm:pt>
    <dgm:pt modelId="{8EF1BF77-D1A2-4627-9CF7-00A33DFD68F8}">
      <dgm:prSet/>
      <dgm:spPr/>
      <dgm:t>
        <a:bodyPr/>
        <a:lstStyle/>
        <a:p>
          <a:r>
            <a:rPr lang="en-GB" dirty="0">
              <a:latin typeface="Century Gothic" panose="020B0502020202020204" pitchFamily="34" charset="0"/>
              <a:cs typeface="Arial" panose="020B0604020202020204" pitchFamily="34" charset="0"/>
            </a:rPr>
            <a:t>Clearer processes</a:t>
          </a:r>
          <a:endParaRPr lang="en-US" dirty="0"/>
        </a:p>
      </dgm:t>
    </dgm:pt>
    <dgm:pt modelId="{5783F5EA-FFA6-4A50-9132-7C348324D3FE}" type="parTrans" cxnId="{C4158EF8-7EFB-42D6-A8F1-721DF20E528F}">
      <dgm:prSet/>
      <dgm:spPr/>
      <dgm:t>
        <a:bodyPr/>
        <a:lstStyle/>
        <a:p>
          <a:endParaRPr lang="en-US"/>
        </a:p>
      </dgm:t>
    </dgm:pt>
    <dgm:pt modelId="{52B9D7A6-8517-44F6-B199-3EEFE89A21E8}" type="sibTrans" cxnId="{C4158EF8-7EFB-42D6-A8F1-721DF20E528F}">
      <dgm:prSet/>
      <dgm:spPr/>
      <dgm:t>
        <a:bodyPr/>
        <a:lstStyle/>
        <a:p>
          <a:endParaRPr lang="en-US"/>
        </a:p>
      </dgm:t>
    </dgm:pt>
    <dgm:pt modelId="{B1AFB972-6549-4340-97BF-42C4F1EF82AD}">
      <dgm:prSet/>
      <dgm:spPr/>
      <dgm:t>
        <a:bodyPr/>
        <a:lstStyle/>
        <a:p>
          <a:r>
            <a:rPr lang="en-US" b="1" dirty="0"/>
            <a:t>6. Decision Making</a:t>
          </a:r>
          <a:endParaRPr lang="en-US" dirty="0"/>
        </a:p>
      </dgm:t>
    </dgm:pt>
    <dgm:pt modelId="{273CD3F7-8F26-4251-9CF9-8E2A237FEE5C}" type="parTrans" cxnId="{DF445700-F1D4-4592-8A66-8B6E2963F37E}">
      <dgm:prSet/>
      <dgm:spPr/>
      <dgm:t>
        <a:bodyPr/>
        <a:lstStyle/>
        <a:p>
          <a:endParaRPr lang="en-US"/>
        </a:p>
      </dgm:t>
    </dgm:pt>
    <dgm:pt modelId="{44C936AD-74FA-4F3B-978A-73D866A66C43}" type="sibTrans" cxnId="{DF445700-F1D4-4592-8A66-8B6E2963F37E}">
      <dgm:prSet/>
      <dgm:spPr/>
      <dgm:t>
        <a:bodyPr/>
        <a:lstStyle/>
        <a:p>
          <a:endParaRPr lang="en-US"/>
        </a:p>
      </dgm:t>
    </dgm:pt>
    <dgm:pt modelId="{935A1D2E-1095-4EF3-899E-99A93D1A7ACB}">
      <dgm:prSet/>
      <dgm:spPr/>
      <dgm:t>
        <a:bodyPr/>
        <a:lstStyle/>
        <a:p>
          <a:r>
            <a:rPr lang="en-GB" dirty="0"/>
            <a:t>Based on the child’s journey</a:t>
          </a:r>
          <a:endParaRPr lang="en-US" dirty="0"/>
        </a:p>
      </dgm:t>
    </dgm:pt>
    <dgm:pt modelId="{3B5CE416-EAE9-40BA-B1BB-C00BAD3CC19D}" type="parTrans" cxnId="{4FAE3B39-7B8B-42B6-B22B-45C2E0907783}">
      <dgm:prSet/>
      <dgm:spPr/>
      <dgm:t>
        <a:bodyPr/>
        <a:lstStyle/>
        <a:p>
          <a:endParaRPr lang="en-US"/>
        </a:p>
      </dgm:t>
    </dgm:pt>
    <dgm:pt modelId="{A8301F0C-3B73-4D9F-89F1-CCF820A9D835}" type="sibTrans" cxnId="{4FAE3B39-7B8B-42B6-B22B-45C2E0907783}">
      <dgm:prSet/>
      <dgm:spPr/>
      <dgm:t>
        <a:bodyPr/>
        <a:lstStyle/>
        <a:p>
          <a:endParaRPr lang="en-US"/>
        </a:p>
      </dgm:t>
    </dgm:pt>
    <dgm:pt modelId="{8E6911FB-88DE-4C8B-AC16-C11F634D9FB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b="0" dirty="0"/>
            <a:t>Stronger links between local and national reviews</a:t>
          </a:r>
        </a:p>
      </dgm:t>
    </dgm:pt>
    <dgm:pt modelId="{7051A24F-2548-4DC5-9B66-067684753D2E}" type="parTrans" cxnId="{87A360C2-4022-4876-8393-F699350A1790}">
      <dgm:prSet/>
      <dgm:spPr/>
      <dgm:t>
        <a:bodyPr/>
        <a:lstStyle/>
        <a:p>
          <a:endParaRPr lang="en-GB"/>
        </a:p>
      </dgm:t>
    </dgm:pt>
    <dgm:pt modelId="{7A7F281E-8798-4869-84A3-8CB4501169C4}" type="sibTrans" cxnId="{87A360C2-4022-4876-8393-F699350A1790}">
      <dgm:prSet/>
      <dgm:spPr/>
      <dgm:t>
        <a:bodyPr/>
        <a:lstStyle/>
        <a:p>
          <a:endParaRPr lang="en-GB"/>
        </a:p>
      </dgm:t>
    </dgm:pt>
    <dgm:pt modelId="{C0FA959F-222A-4A3D-B3A9-D622A8534131}">
      <dgm:prSet/>
      <dgm:spPr/>
      <dgm:t>
        <a:bodyPr/>
        <a:lstStyle/>
        <a:p>
          <a:pPr>
            <a:buNone/>
          </a:pPr>
          <a:endParaRPr lang="en-GB" dirty="0"/>
        </a:p>
      </dgm:t>
    </dgm:pt>
    <dgm:pt modelId="{B6F0EF56-DC3F-402A-84DD-0B64CA46BB5A}" type="parTrans" cxnId="{E8237661-1789-4E7A-B23E-1396CE13D50B}">
      <dgm:prSet/>
      <dgm:spPr/>
      <dgm:t>
        <a:bodyPr/>
        <a:lstStyle/>
        <a:p>
          <a:endParaRPr lang="en-GB"/>
        </a:p>
      </dgm:t>
    </dgm:pt>
    <dgm:pt modelId="{4DA3578E-46F3-45ED-99FC-5CBC15C8C993}" type="sibTrans" cxnId="{E8237661-1789-4E7A-B23E-1396CE13D50B}">
      <dgm:prSet/>
      <dgm:spPr/>
      <dgm:t>
        <a:bodyPr/>
        <a:lstStyle/>
        <a:p>
          <a:endParaRPr lang="en-GB"/>
        </a:p>
      </dgm:t>
    </dgm:pt>
    <dgm:pt modelId="{3E610C93-37F5-4E74-B997-784315C36EA3}">
      <dgm:prSet/>
      <dgm:spPr/>
      <dgm:t>
        <a:bodyPr/>
        <a:lstStyle/>
        <a:p>
          <a:endParaRPr lang="en-GB" dirty="0">
            <a:latin typeface="Century Gothic" panose="020B0502020202020204" pitchFamily="34" charset="0"/>
            <a:cs typeface="Arial" panose="020B0604020202020204" pitchFamily="34" charset="0"/>
          </a:endParaRPr>
        </a:p>
      </dgm:t>
    </dgm:pt>
    <dgm:pt modelId="{1FD0E95D-3FC5-4A06-9E10-A7F258759575}" type="parTrans" cxnId="{ED0CECCE-FE26-4417-935B-121D7A3B13FA}">
      <dgm:prSet/>
      <dgm:spPr/>
      <dgm:t>
        <a:bodyPr/>
        <a:lstStyle/>
        <a:p>
          <a:endParaRPr lang="en-GB"/>
        </a:p>
      </dgm:t>
    </dgm:pt>
    <dgm:pt modelId="{B44EAED9-19E7-40AF-BB58-F63ADD6D9A79}" type="sibTrans" cxnId="{ED0CECCE-FE26-4417-935B-121D7A3B13FA}">
      <dgm:prSet/>
      <dgm:spPr/>
      <dgm:t>
        <a:bodyPr/>
        <a:lstStyle/>
        <a:p>
          <a:endParaRPr lang="en-GB"/>
        </a:p>
      </dgm:t>
    </dgm:pt>
    <dgm:pt modelId="{49B1F9DB-31AD-4FDA-B2C9-5954A93D4A63}">
      <dgm:prSet/>
      <dgm:spPr/>
      <dgm:t>
        <a:bodyPr/>
        <a:lstStyle/>
        <a:p>
          <a:r>
            <a:rPr lang="en-GB">
              <a:latin typeface="Century Gothic" panose="020B0502020202020204" pitchFamily="34" charset="0"/>
              <a:cs typeface="Arial" panose="020B0604020202020204" pitchFamily="34" charset="0"/>
            </a:rPr>
            <a:t>Integrated into wider safeguarding systems</a:t>
          </a:r>
          <a:endParaRPr lang="en-GB" dirty="0">
            <a:latin typeface="Century Gothic" panose="020B0502020202020204" pitchFamily="34" charset="0"/>
            <a:cs typeface="Arial" panose="020B0604020202020204" pitchFamily="34" charset="0"/>
          </a:endParaRPr>
        </a:p>
      </dgm:t>
    </dgm:pt>
    <dgm:pt modelId="{62F4A384-8A92-44DB-A1DB-80FDA7059FC2}" type="parTrans" cxnId="{2B0C5067-E398-4036-8618-CEB7F6BB7661}">
      <dgm:prSet/>
      <dgm:spPr/>
      <dgm:t>
        <a:bodyPr/>
        <a:lstStyle/>
        <a:p>
          <a:endParaRPr lang="en-GB"/>
        </a:p>
      </dgm:t>
    </dgm:pt>
    <dgm:pt modelId="{815B35D8-4415-4785-89FD-E3BA10C8AAF8}" type="sibTrans" cxnId="{2B0C5067-E398-4036-8618-CEB7F6BB7661}">
      <dgm:prSet/>
      <dgm:spPr/>
      <dgm:t>
        <a:bodyPr/>
        <a:lstStyle/>
        <a:p>
          <a:endParaRPr lang="en-GB"/>
        </a:p>
      </dgm:t>
    </dgm:pt>
    <dgm:pt modelId="{DE83CCF3-8A64-43D2-828B-6902CB19AB0B}">
      <dgm:prSet/>
      <dgm:spPr/>
      <dgm:t>
        <a:bodyPr/>
        <a:lstStyle/>
        <a:p>
          <a:endParaRPr lang="en-GB" dirty="0">
            <a:latin typeface="Century Gothic" panose="020B0502020202020204" pitchFamily="34" charset="0"/>
            <a:cs typeface="Arial" panose="020B0604020202020204" pitchFamily="34" charset="0"/>
          </a:endParaRPr>
        </a:p>
      </dgm:t>
    </dgm:pt>
    <dgm:pt modelId="{297BF099-CB56-4C5F-8F2C-033A9524C43C}" type="parTrans" cxnId="{704D87BF-A050-4EA5-AD4A-1673979D5CA0}">
      <dgm:prSet/>
      <dgm:spPr/>
      <dgm:t>
        <a:bodyPr/>
        <a:lstStyle/>
        <a:p>
          <a:endParaRPr lang="en-GB"/>
        </a:p>
      </dgm:t>
    </dgm:pt>
    <dgm:pt modelId="{85037B59-AB2F-4A2D-9D4E-6FE7DD4B8978}" type="sibTrans" cxnId="{704D87BF-A050-4EA5-AD4A-1673979D5CA0}">
      <dgm:prSet/>
      <dgm:spPr/>
      <dgm:t>
        <a:bodyPr/>
        <a:lstStyle/>
        <a:p>
          <a:endParaRPr lang="en-GB"/>
        </a:p>
      </dgm:t>
    </dgm:pt>
    <dgm:pt modelId="{AF1F662B-2EF1-462C-B226-2D4E256344A3}">
      <dgm:prSet/>
      <dgm:spPr/>
      <dgm:t>
        <a:bodyPr/>
        <a:lstStyle/>
        <a:p>
          <a:r>
            <a:rPr lang="en-GB" dirty="0">
              <a:latin typeface="Century Gothic" panose="020B0502020202020204" pitchFamily="34" charset="0"/>
              <a:cs typeface="Arial" panose="020B0604020202020204" pitchFamily="34" charset="0"/>
            </a:rPr>
            <a:t>Focus on accountability and learning</a:t>
          </a:r>
        </a:p>
      </dgm:t>
    </dgm:pt>
    <dgm:pt modelId="{1835129B-E90D-424C-AC55-CE3D5D99444F}" type="parTrans" cxnId="{82456C96-7E4F-4F19-A023-3F2848C3400D}">
      <dgm:prSet/>
      <dgm:spPr/>
      <dgm:t>
        <a:bodyPr/>
        <a:lstStyle/>
        <a:p>
          <a:endParaRPr lang="en-GB"/>
        </a:p>
      </dgm:t>
    </dgm:pt>
    <dgm:pt modelId="{6428AC3C-FCA6-4F30-A57F-F4102DAB6AC1}" type="sibTrans" cxnId="{82456C96-7E4F-4F19-A023-3F2848C3400D}">
      <dgm:prSet/>
      <dgm:spPr/>
      <dgm:t>
        <a:bodyPr/>
        <a:lstStyle/>
        <a:p>
          <a:endParaRPr lang="en-GB"/>
        </a:p>
      </dgm:t>
    </dgm:pt>
    <dgm:pt modelId="{CCF0A544-1552-43D3-8175-1B283989394E}">
      <dgm:prSet/>
      <dgm:spPr/>
      <dgm:t>
        <a:bodyPr/>
        <a:lstStyle/>
        <a:p>
          <a:endParaRPr lang="en-GB" dirty="0"/>
        </a:p>
      </dgm:t>
    </dgm:pt>
    <dgm:pt modelId="{075904C7-6D65-4124-AD64-72EC9F95464E}" type="parTrans" cxnId="{90CA0AF0-68CA-4490-BC27-FFB5F9F0CB85}">
      <dgm:prSet/>
      <dgm:spPr/>
      <dgm:t>
        <a:bodyPr/>
        <a:lstStyle/>
        <a:p>
          <a:endParaRPr lang="en-GB"/>
        </a:p>
      </dgm:t>
    </dgm:pt>
    <dgm:pt modelId="{F863B2DB-E76F-42ED-951A-31CA6162756D}" type="sibTrans" cxnId="{90CA0AF0-68CA-4490-BC27-FFB5F9F0CB85}">
      <dgm:prSet/>
      <dgm:spPr/>
      <dgm:t>
        <a:bodyPr/>
        <a:lstStyle/>
        <a:p>
          <a:endParaRPr lang="en-GB"/>
        </a:p>
      </dgm:t>
    </dgm:pt>
    <dgm:pt modelId="{26CCC19B-780E-4FA0-8370-527089350750}">
      <dgm:prSet/>
      <dgm:spPr/>
      <dgm:t>
        <a:bodyPr/>
        <a:lstStyle/>
        <a:p>
          <a:endParaRPr lang="en-US" b="0" dirty="0"/>
        </a:p>
      </dgm:t>
    </dgm:pt>
    <dgm:pt modelId="{ED63859B-4897-44E5-9CA3-1AEBF4CCFDB1}" type="parTrans" cxnId="{DACF8C5C-AFED-4AA8-A613-81951D807399}">
      <dgm:prSet/>
      <dgm:spPr/>
    </dgm:pt>
    <dgm:pt modelId="{35033FBA-2A71-49C4-B738-51F8C1F18349}" type="sibTrans" cxnId="{DACF8C5C-AFED-4AA8-A613-81951D807399}">
      <dgm:prSet/>
      <dgm:spPr/>
    </dgm:pt>
    <dgm:pt modelId="{D164109F-EF0C-49FA-A8CB-077BC6FA8C15}">
      <dgm:prSet/>
      <dgm:spPr/>
      <dgm:t>
        <a:bodyPr/>
        <a:lstStyle/>
        <a:p>
          <a:r>
            <a:rPr lang="en-GB"/>
            <a:t>Clearer thresholds for action</a:t>
          </a:r>
          <a:endParaRPr lang="en-US" dirty="0"/>
        </a:p>
      </dgm:t>
    </dgm:pt>
    <dgm:pt modelId="{B1D3ED03-9713-4C7F-ABEE-4380A0D4AD15}" type="parTrans" cxnId="{DEACD532-2B79-48FC-9CAE-77704896D6FE}">
      <dgm:prSet/>
      <dgm:spPr/>
      <dgm:t>
        <a:bodyPr/>
        <a:lstStyle/>
        <a:p>
          <a:endParaRPr lang="en-GB"/>
        </a:p>
      </dgm:t>
    </dgm:pt>
    <dgm:pt modelId="{1211AC68-320A-41E7-A469-A280C7B34153}" type="sibTrans" cxnId="{DEACD532-2B79-48FC-9CAE-77704896D6FE}">
      <dgm:prSet/>
      <dgm:spPr/>
      <dgm:t>
        <a:bodyPr/>
        <a:lstStyle/>
        <a:p>
          <a:endParaRPr lang="en-GB"/>
        </a:p>
      </dgm:t>
    </dgm:pt>
    <dgm:pt modelId="{B263D118-95D0-474A-B098-0D04A5C1A73A}">
      <dgm:prSet/>
      <dgm:spPr/>
      <dgm:t>
        <a:bodyPr/>
        <a:lstStyle/>
        <a:p>
          <a:r>
            <a:rPr lang="en-GB" dirty="0"/>
            <a:t>Promotes consistent and timely responses</a:t>
          </a:r>
          <a:endParaRPr lang="en-US" dirty="0"/>
        </a:p>
      </dgm:t>
    </dgm:pt>
    <dgm:pt modelId="{2C44AF56-1774-475F-BB6B-2272F6B5C212}" type="parTrans" cxnId="{BFDFEF99-2ABD-442C-B725-5F2556D0D8B0}">
      <dgm:prSet/>
      <dgm:spPr/>
      <dgm:t>
        <a:bodyPr/>
        <a:lstStyle/>
        <a:p>
          <a:endParaRPr lang="en-GB"/>
        </a:p>
      </dgm:t>
    </dgm:pt>
    <dgm:pt modelId="{DB02196E-9879-437E-9574-FDB61DA689C6}" type="sibTrans" cxnId="{BFDFEF99-2ABD-442C-B725-5F2556D0D8B0}">
      <dgm:prSet/>
      <dgm:spPr/>
      <dgm:t>
        <a:bodyPr/>
        <a:lstStyle/>
        <a:p>
          <a:endParaRPr lang="en-GB"/>
        </a:p>
      </dgm:t>
    </dgm:pt>
    <dgm:pt modelId="{04E310F9-3C4C-4711-AAF0-438CE97735C7}" type="pres">
      <dgm:prSet presAssocID="{D4E01B1A-7B11-4664-9787-425CF9D61FFA}" presName="Name0" presStyleCnt="0">
        <dgm:presLayoutVars>
          <dgm:dir/>
          <dgm:animLvl val="lvl"/>
          <dgm:resizeHandles val="exact"/>
        </dgm:presLayoutVars>
      </dgm:prSet>
      <dgm:spPr/>
    </dgm:pt>
    <dgm:pt modelId="{C91591B6-F607-4A4B-8032-3711E5549960}" type="pres">
      <dgm:prSet presAssocID="{B551BF14-3B2F-4D9A-9EB8-ADD0E87F9CF3}" presName="composite" presStyleCnt="0"/>
      <dgm:spPr/>
    </dgm:pt>
    <dgm:pt modelId="{96E29452-D3FF-4205-BE75-B375DE800128}" type="pres">
      <dgm:prSet presAssocID="{B551BF14-3B2F-4D9A-9EB8-ADD0E87F9CF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B63122CD-844F-42BF-968C-45CAC589D9B9}" type="pres">
      <dgm:prSet presAssocID="{B551BF14-3B2F-4D9A-9EB8-ADD0E87F9CF3}" presName="desTx" presStyleLbl="alignAccFollowNode1" presStyleIdx="0" presStyleCnt="3">
        <dgm:presLayoutVars>
          <dgm:bulletEnabled val="1"/>
        </dgm:presLayoutVars>
      </dgm:prSet>
      <dgm:spPr/>
    </dgm:pt>
    <dgm:pt modelId="{3DDBF52F-5D3F-4C8E-A23A-4547BE1EE0FC}" type="pres">
      <dgm:prSet presAssocID="{B3681529-EBF2-4633-97E7-CF97F04F05A4}" presName="space" presStyleCnt="0"/>
      <dgm:spPr/>
    </dgm:pt>
    <dgm:pt modelId="{C0734F53-FDEB-45F8-84BC-9DEDE2139902}" type="pres">
      <dgm:prSet presAssocID="{EFC600D7-D9BE-4AC0-B0F9-8E77B4C84DCF}" presName="composite" presStyleCnt="0"/>
      <dgm:spPr/>
    </dgm:pt>
    <dgm:pt modelId="{17AFEF70-446F-4379-BB45-915C76545923}" type="pres">
      <dgm:prSet presAssocID="{EFC600D7-D9BE-4AC0-B0F9-8E77B4C84DC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C239B7E1-C8B5-48E0-A4E7-CC0D37EA4525}" type="pres">
      <dgm:prSet presAssocID="{EFC600D7-D9BE-4AC0-B0F9-8E77B4C84DCF}" presName="desTx" presStyleLbl="alignAccFollowNode1" presStyleIdx="1" presStyleCnt="3">
        <dgm:presLayoutVars>
          <dgm:bulletEnabled val="1"/>
        </dgm:presLayoutVars>
      </dgm:prSet>
      <dgm:spPr/>
    </dgm:pt>
    <dgm:pt modelId="{2157B55B-2811-4041-8124-103A5CAACEA1}" type="pres">
      <dgm:prSet presAssocID="{794185A8-8513-4B3C-A4E1-2A03BB39F807}" presName="space" presStyleCnt="0"/>
      <dgm:spPr/>
    </dgm:pt>
    <dgm:pt modelId="{715598B2-266A-4F2A-B119-D88C8052C471}" type="pres">
      <dgm:prSet presAssocID="{B1AFB972-6549-4340-97BF-42C4F1EF82AD}" presName="composite" presStyleCnt="0"/>
      <dgm:spPr/>
    </dgm:pt>
    <dgm:pt modelId="{93EB7070-D5DC-4B6B-9F24-272AF90BE374}" type="pres">
      <dgm:prSet presAssocID="{B1AFB972-6549-4340-97BF-42C4F1EF82AD}" presName="parTx" presStyleLbl="alignNode1" presStyleIdx="2" presStyleCnt="3" custLinFactNeighborY="5741">
        <dgm:presLayoutVars>
          <dgm:chMax val="0"/>
          <dgm:chPref val="0"/>
          <dgm:bulletEnabled val="1"/>
        </dgm:presLayoutVars>
      </dgm:prSet>
      <dgm:spPr/>
    </dgm:pt>
    <dgm:pt modelId="{77C5779A-7D55-4F13-9919-607595D69E89}" type="pres">
      <dgm:prSet presAssocID="{B1AFB972-6549-4340-97BF-42C4F1EF82AD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F445700-F1D4-4592-8A66-8B6E2963F37E}" srcId="{D4E01B1A-7B11-4664-9787-425CF9D61FFA}" destId="{B1AFB972-6549-4340-97BF-42C4F1EF82AD}" srcOrd="2" destOrd="0" parTransId="{273CD3F7-8F26-4251-9CF9-8E2A237FEE5C}" sibTransId="{44C936AD-74FA-4F3B-978A-73D866A66C43}"/>
    <dgm:cxn modelId="{1F83690B-18A8-496C-BD20-956393FDA966}" type="presOf" srcId="{AF1F662B-2EF1-462C-B226-2D4E256344A3}" destId="{C239B7E1-C8B5-48E0-A4E7-CC0D37EA4525}" srcOrd="0" destOrd="4" presId="urn:microsoft.com/office/officeart/2005/8/layout/hList1"/>
    <dgm:cxn modelId="{3F64B21B-8111-4B9A-A148-5AAFB5175906}" type="presOf" srcId="{D164109F-EF0C-49FA-A8CB-077BC6FA8C15}" destId="{77C5779A-7D55-4F13-9919-607595D69E89}" srcOrd="0" destOrd="1" presId="urn:microsoft.com/office/officeart/2005/8/layout/hList1"/>
    <dgm:cxn modelId="{DEACD532-2B79-48FC-9CAE-77704896D6FE}" srcId="{B1AFB972-6549-4340-97BF-42C4F1EF82AD}" destId="{D164109F-EF0C-49FA-A8CB-077BC6FA8C15}" srcOrd="1" destOrd="0" parTransId="{B1D3ED03-9713-4C7F-ABEE-4380A0D4AD15}" sibTransId="{1211AC68-320A-41E7-A469-A280C7B34153}"/>
    <dgm:cxn modelId="{73394237-5067-4100-AF0D-50EAA9D04475}" type="presOf" srcId="{935A1D2E-1095-4EF3-899E-99A93D1A7ACB}" destId="{77C5779A-7D55-4F13-9919-607595D69E89}" srcOrd="0" destOrd="0" presId="urn:microsoft.com/office/officeart/2005/8/layout/hList1"/>
    <dgm:cxn modelId="{4FAE3B39-7B8B-42B6-B22B-45C2E0907783}" srcId="{B1AFB972-6549-4340-97BF-42C4F1EF82AD}" destId="{935A1D2E-1095-4EF3-899E-99A93D1A7ACB}" srcOrd="0" destOrd="0" parTransId="{3B5CE416-EAE9-40BA-B1BB-C00BAD3CC19D}" sibTransId="{A8301F0C-3B73-4D9F-89F1-CCF820A9D835}"/>
    <dgm:cxn modelId="{DACF8C5C-AFED-4AA8-A613-81951D807399}" srcId="{B551BF14-3B2F-4D9A-9EB8-ADD0E87F9CF3}" destId="{26CCC19B-780E-4FA0-8370-527089350750}" srcOrd="1" destOrd="0" parTransId="{ED63859B-4897-44E5-9CA3-1AEBF4CCFDB1}" sibTransId="{35033FBA-2A71-49C4-B738-51F8C1F18349}"/>
    <dgm:cxn modelId="{E8237661-1789-4E7A-B23E-1396CE13D50B}" srcId="{B551BF14-3B2F-4D9A-9EB8-ADD0E87F9CF3}" destId="{C0FA959F-222A-4A3D-B3A9-D622A8534131}" srcOrd="3" destOrd="0" parTransId="{B6F0EF56-DC3F-402A-84DD-0B64CA46BB5A}" sibTransId="{4DA3578E-46F3-45ED-99FC-5CBC15C8C993}"/>
    <dgm:cxn modelId="{2B0C5067-E398-4036-8618-CEB7F6BB7661}" srcId="{EFC600D7-D9BE-4AC0-B0F9-8E77B4C84DCF}" destId="{49B1F9DB-31AD-4FDA-B2C9-5954A93D4A63}" srcOrd="2" destOrd="0" parTransId="{62F4A384-8A92-44DB-A1DB-80FDA7059FC2}" sibTransId="{815B35D8-4415-4785-89FD-E3BA10C8AAF8}"/>
    <dgm:cxn modelId="{DFA28C67-A5FF-441C-BD30-C34B7410C4F0}" type="presOf" srcId="{B551BF14-3B2F-4D9A-9EB8-ADD0E87F9CF3}" destId="{96E29452-D3FF-4205-BE75-B375DE800128}" srcOrd="0" destOrd="0" presId="urn:microsoft.com/office/officeart/2005/8/layout/hList1"/>
    <dgm:cxn modelId="{BF26DD4B-5612-44AE-AFA2-A84119700241}" type="presOf" srcId="{D4E01B1A-7B11-4664-9787-425CF9D61FFA}" destId="{04E310F9-3C4C-4711-AAF0-438CE97735C7}" srcOrd="0" destOrd="0" presId="urn:microsoft.com/office/officeart/2005/8/layout/hList1"/>
    <dgm:cxn modelId="{75A2C44E-8EEA-4456-9EE6-D2F68B6FB5E7}" type="presOf" srcId="{26CCC19B-780E-4FA0-8370-527089350750}" destId="{B63122CD-844F-42BF-968C-45CAC589D9B9}" srcOrd="0" destOrd="1" presId="urn:microsoft.com/office/officeart/2005/8/layout/hList1"/>
    <dgm:cxn modelId="{634CF071-968B-4DC1-BDE1-27E3D20DF9D6}" srcId="{B551BF14-3B2F-4D9A-9EB8-ADD0E87F9CF3}" destId="{D6FA476B-C5E7-4A42-9186-508B14C5800F}" srcOrd="0" destOrd="0" parTransId="{BA2A944D-AA58-425A-9ECD-8B21BF161200}" sibTransId="{164F1E30-B0D6-48DC-8CC2-A61A4B5A7945}"/>
    <dgm:cxn modelId="{5F9C4978-AF31-46C0-886D-00DEE67F02F6}" srcId="{D4E01B1A-7B11-4664-9787-425CF9D61FFA}" destId="{EFC600D7-D9BE-4AC0-B0F9-8E77B4C84DCF}" srcOrd="1" destOrd="0" parTransId="{8E267252-B97C-400B-BE14-F30E991A3D6E}" sibTransId="{794185A8-8513-4B3C-A4E1-2A03BB39F807}"/>
    <dgm:cxn modelId="{E2211F80-14D7-4AFB-A276-70DB37558C9D}" type="presOf" srcId="{B1AFB972-6549-4340-97BF-42C4F1EF82AD}" destId="{93EB7070-D5DC-4B6B-9F24-272AF90BE374}" srcOrd="0" destOrd="0" presId="urn:microsoft.com/office/officeart/2005/8/layout/hList1"/>
    <dgm:cxn modelId="{AF52A28D-6ACD-41BF-8B24-CBCA9F413839}" srcId="{D4E01B1A-7B11-4664-9787-425CF9D61FFA}" destId="{B551BF14-3B2F-4D9A-9EB8-ADD0E87F9CF3}" srcOrd="0" destOrd="0" parTransId="{4DDAFC67-86F4-4E1D-9BCE-BB5D2B482C63}" sibTransId="{B3681529-EBF2-4633-97E7-CF97F04F05A4}"/>
    <dgm:cxn modelId="{9D38DA90-B167-4F2D-AC57-312C34C7CB42}" type="presOf" srcId="{D6FA476B-C5E7-4A42-9186-508B14C5800F}" destId="{B63122CD-844F-42BF-968C-45CAC589D9B9}" srcOrd="0" destOrd="0" presId="urn:microsoft.com/office/officeart/2005/8/layout/hList1"/>
    <dgm:cxn modelId="{E78AE295-16E2-4A32-8EDE-70BD781CA38C}" type="presOf" srcId="{49B1F9DB-31AD-4FDA-B2C9-5954A93D4A63}" destId="{C239B7E1-C8B5-48E0-A4E7-CC0D37EA4525}" srcOrd="0" destOrd="2" presId="urn:microsoft.com/office/officeart/2005/8/layout/hList1"/>
    <dgm:cxn modelId="{82456C96-7E4F-4F19-A023-3F2848C3400D}" srcId="{EFC600D7-D9BE-4AC0-B0F9-8E77B4C84DCF}" destId="{AF1F662B-2EF1-462C-B226-2D4E256344A3}" srcOrd="4" destOrd="0" parTransId="{1835129B-E90D-424C-AC55-CE3D5D99444F}" sibTransId="{6428AC3C-FCA6-4F30-A57F-F4102DAB6AC1}"/>
    <dgm:cxn modelId="{BFDFEF99-2ABD-442C-B725-5F2556D0D8B0}" srcId="{B1AFB972-6549-4340-97BF-42C4F1EF82AD}" destId="{B263D118-95D0-474A-B098-0D04A5C1A73A}" srcOrd="2" destOrd="0" parTransId="{2C44AF56-1774-475F-BB6B-2272F6B5C212}" sibTransId="{DB02196E-9879-437E-9574-FDB61DA689C6}"/>
    <dgm:cxn modelId="{F73C94A0-D58C-4AF5-8FBC-F72543E73B22}" type="presOf" srcId="{C0FA959F-222A-4A3D-B3A9-D622A8534131}" destId="{B63122CD-844F-42BF-968C-45CAC589D9B9}" srcOrd="0" destOrd="3" presId="urn:microsoft.com/office/officeart/2005/8/layout/hList1"/>
    <dgm:cxn modelId="{189FFFA8-4F79-41EB-A42B-D6F59D526326}" type="presOf" srcId="{B263D118-95D0-474A-B098-0D04A5C1A73A}" destId="{77C5779A-7D55-4F13-9919-607595D69E89}" srcOrd="0" destOrd="2" presId="urn:microsoft.com/office/officeart/2005/8/layout/hList1"/>
    <dgm:cxn modelId="{6A7A5DB2-C78A-41CB-8433-727CE48B374F}" type="presOf" srcId="{3E610C93-37F5-4E74-B997-784315C36EA3}" destId="{C239B7E1-C8B5-48E0-A4E7-CC0D37EA4525}" srcOrd="0" destOrd="1" presId="urn:microsoft.com/office/officeart/2005/8/layout/hList1"/>
    <dgm:cxn modelId="{B5D856B4-6509-44EF-8F67-41AE94187454}" type="presOf" srcId="{8E6911FB-88DE-4C8B-AC16-C11F634D9FB9}" destId="{B63122CD-844F-42BF-968C-45CAC589D9B9}" srcOrd="0" destOrd="2" presId="urn:microsoft.com/office/officeart/2005/8/layout/hList1"/>
    <dgm:cxn modelId="{704D87BF-A050-4EA5-AD4A-1673979D5CA0}" srcId="{EFC600D7-D9BE-4AC0-B0F9-8E77B4C84DCF}" destId="{DE83CCF3-8A64-43D2-828B-6902CB19AB0B}" srcOrd="3" destOrd="0" parTransId="{297BF099-CB56-4C5F-8F2C-033A9524C43C}" sibTransId="{85037B59-AB2F-4A2D-9D4E-6FE7DD4B8978}"/>
    <dgm:cxn modelId="{87A360C2-4022-4876-8393-F699350A1790}" srcId="{B551BF14-3B2F-4D9A-9EB8-ADD0E87F9CF3}" destId="{8E6911FB-88DE-4C8B-AC16-C11F634D9FB9}" srcOrd="2" destOrd="0" parTransId="{7051A24F-2548-4DC5-9B66-067684753D2E}" sibTransId="{7A7F281E-8798-4869-84A3-8CB4501169C4}"/>
    <dgm:cxn modelId="{ED0CECCE-FE26-4417-935B-121D7A3B13FA}" srcId="{EFC600D7-D9BE-4AC0-B0F9-8E77B4C84DCF}" destId="{3E610C93-37F5-4E74-B997-784315C36EA3}" srcOrd="1" destOrd="0" parTransId="{1FD0E95D-3FC5-4A06-9E10-A7F258759575}" sibTransId="{B44EAED9-19E7-40AF-BB58-F63ADD6D9A79}"/>
    <dgm:cxn modelId="{6F297FD7-FF9E-4B6F-A946-375A6104C503}" type="presOf" srcId="{8EF1BF77-D1A2-4627-9CF7-00A33DFD68F8}" destId="{C239B7E1-C8B5-48E0-A4E7-CC0D37EA4525}" srcOrd="0" destOrd="0" presId="urn:microsoft.com/office/officeart/2005/8/layout/hList1"/>
    <dgm:cxn modelId="{38C4D8E0-8AD1-4710-82B5-0E446B2FE5C6}" type="presOf" srcId="{CCF0A544-1552-43D3-8175-1B283989394E}" destId="{77C5779A-7D55-4F13-9919-607595D69E89}" srcOrd="0" destOrd="3" presId="urn:microsoft.com/office/officeart/2005/8/layout/hList1"/>
    <dgm:cxn modelId="{90CA0AF0-68CA-4490-BC27-FFB5F9F0CB85}" srcId="{B1AFB972-6549-4340-97BF-42C4F1EF82AD}" destId="{CCF0A544-1552-43D3-8175-1B283989394E}" srcOrd="3" destOrd="0" parTransId="{075904C7-6D65-4124-AD64-72EC9F95464E}" sibTransId="{F863B2DB-E76F-42ED-951A-31CA6162756D}"/>
    <dgm:cxn modelId="{C4158EF8-7EFB-42D6-A8F1-721DF20E528F}" srcId="{EFC600D7-D9BE-4AC0-B0F9-8E77B4C84DCF}" destId="{8EF1BF77-D1A2-4627-9CF7-00A33DFD68F8}" srcOrd="0" destOrd="0" parTransId="{5783F5EA-FFA6-4A50-9132-7C348324D3FE}" sibTransId="{52B9D7A6-8517-44F6-B199-3EEFE89A21E8}"/>
    <dgm:cxn modelId="{E392D9FB-6EA1-44AC-A8CB-2F3A49F6A471}" type="presOf" srcId="{DE83CCF3-8A64-43D2-828B-6902CB19AB0B}" destId="{C239B7E1-C8B5-48E0-A4E7-CC0D37EA4525}" srcOrd="0" destOrd="3" presId="urn:microsoft.com/office/officeart/2005/8/layout/hList1"/>
    <dgm:cxn modelId="{1A32E3FC-03A6-484B-BEF2-5336C9699531}" type="presOf" srcId="{EFC600D7-D9BE-4AC0-B0F9-8E77B4C84DCF}" destId="{17AFEF70-446F-4379-BB45-915C76545923}" srcOrd="0" destOrd="0" presId="urn:microsoft.com/office/officeart/2005/8/layout/hList1"/>
    <dgm:cxn modelId="{A24AA501-3537-4637-B5A8-CADB12F214F7}" type="presParOf" srcId="{04E310F9-3C4C-4711-AAF0-438CE97735C7}" destId="{C91591B6-F607-4A4B-8032-3711E5549960}" srcOrd="0" destOrd="0" presId="urn:microsoft.com/office/officeart/2005/8/layout/hList1"/>
    <dgm:cxn modelId="{E46DE518-9B85-4FBB-A4D1-940BE8CC7394}" type="presParOf" srcId="{C91591B6-F607-4A4B-8032-3711E5549960}" destId="{96E29452-D3FF-4205-BE75-B375DE800128}" srcOrd="0" destOrd="0" presId="urn:microsoft.com/office/officeart/2005/8/layout/hList1"/>
    <dgm:cxn modelId="{89084BBC-7E37-4D52-A0BB-C5EAC93EF0A7}" type="presParOf" srcId="{C91591B6-F607-4A4B-8032-3711E5549960}" destId="{B63122CD-844F-42BF-968C-45CAC589D9B9}" srcOrd="1" destOrd="0" presId="urn:microsoft.com/office/officeart/2005/8/layout/hList1"/>
    <dgm:cxn modelId="{5EE53E9C-456F-45DB-8C5B-BA504A7A9087}" type="presParOf" srcId="{04E310F9-3C4C-4711-AAF0-438CE97735C7}" destId="{3DDBF52F-5D3F-4C8E-A23A-4547BE1EE0FC}" srcOrd="1" destOrd="0" presId="urn:microsoft.com/office/officeart/2005/8/layout/hList1"/>
    <dgm:cxn modelId="{78FFF126-BF29-4ED5-927A-2302159DA0CB}" type="presParOf" srcId="{04E310F9-3C4C-4711-AAF0-438CE97735C7}" destId="{C0734F53-FDEB-45F8-84BC-9DEDE2139902}" srcOrd="2" destOrd="0" presId="urn:microsoft.com/office/officeart/2005/8/layout/hList1"/>
    <dgm:cxn modelId="{1BFD1F68-C209-418A-9795-825DDF29D34D}" type="presParOf" srcId="{C0734F53-FDEB-45F8-84BC-9DEDE2139902}" destId="{17AFEF70-446F-4379-BB45-915C76545923}" srcOrd="0" destOrd="0" presId="urn:microsoft.com/office/officeart/2005/8/layout/hList1"/>
    <dgm:cxn modelId="{D527EDBC-1127-4461-8FF0-AEC5B137ABF6}" type="presParOf" srcId="{C0734F53-FDEB-45F8-84BC-9DEDE2139902}" destId="{C239B7E1-C8B5-48E0-A4E7-CC0D37EA4525}" srcOrd="1" destOrd="0" presId="urn:microsoft.com/office/officeart/2005/8/layout/hList1"/>
    <dgm:cxn modelId="{0BE6B5BD-4781-453B-9E19-1614953A8450}" type="presParOf" srcId="{04E310F9-3C4C-4711-AAF0-438CE97735C7}" destId="{2157B55B-2811-4041-8124-103A5CAACEA1}" srcOrd="3" destOrd="0" presId="urn:microsoft.com/office/officeart/2005/8/layout/hList1"/>
    <dgm:cxn modelId="{6845A948-F58D-4B8E-90CC-23DB5D911D02}" type="presParOf" srcId="{04E310F9-3C4C-4711-AAF0-438CE97735C7}" destId="{715598B2-266A-4F2A-B119-D88C8052C471}" srcOrd="4" destOrd="0" presId="urn:microsoft.com/office/officeart/2005/8/layout/hList1"/>
    <dgm:cxn modelId="{BE78BB11-F62C-4984-9AA5-B1813EA50EB6}" type="presParOf" srcId="{715598B2-266A-4F2A-B119-D88C8052C471}" destId="{93EB7070-D5DC-4B6B-9F24-272AF90BE374}" srcOrd="0" destOrd="0" presId="urn:microsoft.com/office/officeart/2005/8/layout/hList1"/>
    <dgm:cxn modelId="{1C721728-C4F2-4983-8EED-643AA14A6F29}" type="presParOf" srcId="{715598B2-266A-4F2A-B119-D88C8052C471}" destId="{77C5779A-7D55-4F13-9919-607595D69E8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AFEF70-446F-4379-BB45-915C76545923}">
      <dsp:nvSpPr>
        <dsp:cNvPr id="0" name=""/>
        <dsp:cNvSpPr/>
      </dsp:nvSpPr>
      <dsp:spPr>
        <a:xfrm>
          <a:off x="3063" y="50025"/>
          <a:ext cx="2986798" cy="770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1. Shared responsibility</a:t>
          </a:r>
        </a:p>
      </dsp:txBody>
      <dsp:txXfrm>
        <a:off x="3063" y="50025"/>
        <a:ext cx="2986798" cy="770714"/>
      </dsp:txXfrm>
    </dsp:sp>
    <dsp:sp modelId="{C239B7E1-C8B5-48E0-A4E7-CC0D37EA4525}">
      <dsp:nvSpPr>
        <dsp:cNvPr id="0" name=""/>
        <dsp:cNvSpPr/>
      </dsp:nvSpPr>
      <dsp:spPr>
        <a:xfrm>
          <a:off x="3063" y="820740"/>
          <a:ext cx="2986798" cy="334160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Safeguarding is everyone’s responsibility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Greater multi-agency collaboration</a:t>
          </a:r>
          <a:endParaRPr lang="en-GB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Clear focus on the child’s voice and lived experience</a:t>
          </a:r>
          <a:endParaRPr lang="en-GB" sz="2100" kern="1200" dirty="0"/>
        </a:p>
      </dsp:txBody>
      <dsp:txXfrm>
        <a:off x="3063" y="820740"/>
        <a:ext cx="2986798" cy="3341608"/>
      </dsp:txXfrm>
    </dsp:sp>
    <dsp:sp modelId="{96E29452-D3FF-4205-BE75-B375DE800128}">
      <dsp:nvSpPr>
        <dsp:cNvPr id="0" name=""/>
        <dsp:cNvSpPr/>
      </dsp:nvSpPr>
      <dsp:spPr>
        <a:xfrm>
          <a:off x="3408014" y="50025"/>
          <a:ext cx="2986798" cy="770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2. </a:t>
          </a:r>
          <a:r>
            <a:rPr lang="en-GB" sz="2100" b="1" kern="1200" dirty="0"/>
            <a:t>Multi-Agency Working</a:t>
          </a:r>
          <a:endParaRPr lang="en-US" sz="2100" kern="1200" dirty="0"/>
        </a:p>
      </dsp:txBody>
      <dsp:txXfrm>
        <a:off x="3408014" y="50025"/>
        <a:ext cx="2986798" cy="770714"/>
      </dsp:txXfrm>
    </dsp:sp>
    <dsp:sp modelId="{B63122CD-844F-42BF-968C-45CAC589D9B9}">
      <dsp:nvSpPr>
        <dsp:cNvPr id="0" name=""/>
        <dsp:cNvSpPr/>
      </dsp:nvSpPr>
      <dsp:spPr>
        <a:xfrm>
          <a:off x="3408014" y="820740"/>
          <a:ext cx="2986798" cy="334160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Clearer roles of safeguarding partners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Stronger governance and accountability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Better alignment between local and national expectations</a:t>
          </a:r>
          <a:endParaRPr lang="en-US" sz="2100" kern="1200" dirty="0"/>
        </a:p>
      </dsp:txBody>
      <dsp:txXfrm>
        <a:off x="3408014" y="820740"/>
        <a:ext cx="2986798" cy="3341608"/>
      </dsp:txXfrm>
    </dsp:sp>
    <dsp:sp modelId="{93EB7070-D5DC-4B6B-9F24-272AF90BE374}">
      <dsp:nvSpPr>
        <dsp:cNvPr id="0" name=""/>
        <dsp:cNvSpPr/>
      </dsp:nvSpPr>
      <dsp:spPr>
        <a:xfrm>
          <a:off x="6812964" y="50025"/>
          <a:ext cx="2986798" cy="7707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/>
            <a:t>3.Help &amp; Support</a:t>
          </a:r>
          <a:endParaRPr lang="en-US" sz="2100" kern="1200" dirty="0"/>
        </a:p>
      </dsp:txBody>
      <dsp:txXfrm>
        <a:off x="6812964" y="50025"/>
        <a:ext cx="2986798" cy="770714"/>
      </dsp:txXfrm>
    </dsp:sp>
    <dsp:sp modelId="{77C5779A-7D55-4F13-9919-607595D69E89}">
      <dsp:nvSpPr>
        <dsp:cNvPr id="0" name=""/>
        <dsp:cNvSpPr/>
      </dsp:nvSpPr>
      <dsp:spPr>
        <a:xfrm>
          <a:off x="6812964" y="820740"/>
          <a:ext cx="2986798" cy="334160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One continuous journey (Early Help → Statutory Support)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Focus on early intervention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Right support at the right time</a:t>
          </a:r>
          <a:endParaRPr lang="en-US" sz="2100" kern="1200" dirty="0"/>
        </a:p>
      </dsp:txBody>
      <dsp:txXfrm>
        <a:off x="6812964" y="820740"/>
        <a:ext cx="2986798" cy="33416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29452-D3FF-4205-BE75-B375DE800128}">
      <dsp:nvSpPr>
        <dsp:cNvPr id="0" name=""/>
        <dsp:cNvSpPr/>
      </dsp:nvSpPr>
      <dsp:spPr>
        <a:xfrm>
          <a:off x="3063" y="227666"/>
          <a:ext cx="2986798" cy="730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4. Learning from serious incidents</a:t>
          </a:r>
        </a:p>
      </dsp:txBody>
      <dsp:txXfrm>
        <a:off x="3063" y="227666"/>
        <a:ext cx="2986798" cy="730679"/>
      </dsp:txXfrm>
    </dsp:sp>
    <dsp:sp modelId="{B63122CD-844F-42BF-968C-45CAC589D9B9}">
      <dsp:nvSpPr>
        <dsp:cNvPr id="0" name=""/>
        <dsp:cNvSpPr/>
      </dsp:nvSpPr>
      <dsp:spPr>
        <a:xfrm>
          <a:off x="3063" y="958346"/>
          <a:ext cx="2986798" cy="30263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b="0" kern="1200" dirty="0"/>
            <a:t>Learning must lead to real change in practice</a:t>
          </a:r>
          <a:endParaRPr lang="en-US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b="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2000" b="0" kern="1200" dirty="0"/>
            <a:t>Stronger links between local and national reviews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n-GB" sz="2000" kern="1200" dirty="0"/>
        </a:p>
      </dsp:txBody>
      <dsp:txXfrm>
        <a:off x="3063" y="958346"/>
        <a:ext cx="2986798" cy="3026362"/>
      </dsp:txXfrm>
    </dsp:sp>
    <dsp:sp modelId="{17AFEF70-446F-4379-BB45-915C76545923}">
      <dsp:nvSpPr>
        <dsp:cNvPr id="0" name=""/>
        <dsp:cNvSpPr/>
      </dsp:nvSpPr>
      <dsp:spPr>
        <a:xfrm>
          <a:off x="3408014" y="227666"/>
          <a:ext cx="2986798" cy="730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5. Child Death Reviews</a:t>
          </a:r>
          <a:endParaRPr lang="en-US" sz="2000" b="1" kern="1200" dirty="0"/>
        </a:p>
      </dsp:txBody>
      <dsp:txXfrm>
        <a:off x="3408014" y="227666"/>
        <a:ext cx="2986798" cy="730679"/>
      </dsp:txXfrm>
    </dsp:sp>
    <dsp:sp modelId="{C239B7E1-C8B5-48E0-A4E7-CC0D37EA4525}">
      <dsp:nvSpPr>
        <dsp:cNvPr id="0" name=""/>
        <dsp:cNvSpPr/>
      </dsp:nvSpPr>
      <dsp:spPr>
        <a:xfrm>
          <a:off x="3408014" y="958346"/>
          <a:ext cx="2986798" cy="30263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>
              <a:latin typeface="Century Gothic" panose="020B0502020202020204" pitchFamily="34" charset="0"/>
              <a:cs typeface="Arial" panose="020B0604020202020204" pitchFamily="34" charset="0"/>
            </a:rPr>
            <a:t>Clearer processes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000" kern="1200" dirty="0">
            <a:latin typeface="Century Gothic" panose="020B0502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>
              <a:latin typeface="Century Gothic" panose="020B0502020202020204" pitchFamily="34" charset="0"/>
              <a:cs typeface="Arial" panose="020B0604020202020204" pitchFamily="34" charset="0"/>
            </a:rPr>
            <a:t>Integrated into wider safeguarding systems</a:t>
          </a:r>
          <a:endParaRPr lang="en-GB" sz="2000" kern="1200" dirty="0">
            <a:latin typeface="Century Gothic" panose="020B0502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000" kern="1200" dirty="0">
            <a:latin typeface="Century Gothic" panose="020B0502020202020204" pitchFamily="34" charset="0"/>
            <a:cs typeface="Arial" panose="020B0604020202020204" pitchFamily="34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>
              <a:latin typeface="Century Gothic" panose="020B0502020202020204" pitchFamily="34" charset="0"/>
              <a:cs typeface="Arial" panose="020B0604020202020204" pitchFamily="34" charset="0"/>
            </a:rPr>
            <a:t>Focus on accountability and learning</a:t>
          </a:r>
        </a:p>
      </dsp:txBody>
      <dsp:txXfrm>
        <a:off x="3408014" y="958346"/>
        <a:ext cx="2986798" cy="3026362"/>
      </dsp:txXfrm>
    </dsp:sp>
    <dsp:sp modelId="{93EB7070-D5DC-4B6B-9F24-272AF90BE374}">
      <dsp:nvSpPr>
        <dsp:cNvPr id="0" name=""/>
        <dsp:cNvSpPr/>
      </dsp:nvSpPr>
      <dsp:spPr>
        <a:xfrm>
          <a:off x="6812964" y="269614"/>
          <a:ext cx="2986798" cy="7306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6. Decision Making</a:t>
          </a:r>
          <a:endParaRPr lang="en-US" sz="2000" kern="1200" dirty="0"/>
        </a:p>
      </dsp:txBody>
      <dsp:txXfrm>
        <a:off x="6812964" y="269614"/>
        <a:ext cx="2986798" cy="730679"/>
      </dsp:txXfrm>
    </dsp:sp>
    <dsp:sp modelId="{77C5779A-7D55-4F13-9919-607595D69E89}">
      <dsp:nvSpPr>
        <dsp:cNvPr id="0" name=""/>
        <dsp:cNvSpPr/>
      </dsp:nvSpPr>
      <dsp:spPr>
        <a:xfrm>
          <a:off x="6812964" y="958346"/>
          <a:ext cx="2986798" cy="30263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Based on the child’s journey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/>
            <a:t>Clearer thresholds for action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Promotes consistent and timely responses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000" kern="1200" dirty="0"/>
        </a:p>
      </dsp:txBody>
      <dsp:txXfrm>
        <a:off x="6812964" y="958346"/>
        <a:ext cx="2986798" cy="30263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BD4682-AFBA-46C5-A35D-45CC7AA7E8A5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5C9F2-BF86-4A34-9F5F-7A653BC0DB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0755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08ACB3-FA01-43CF-9C8E-8D8CF091152F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9485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A5C9F2-BF86-4A34-9F5F-7A653BC0DB7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327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29D7E-FEBE-A6BB-2DB3-7E643B546A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4FD56FD-C11D-C445-835A-E193F93D24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202E971-13EF-F52E-5905-D7BC1EE38E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67BC93-493F-A964-EB29-DAE490F280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A5C9F2-BF86-4A34-9F5F-7A653BC0DB7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09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rgbClr val="222C7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9693E17D-9DA2-86A8-0E1E-82FE9D92D95C}"/>
              </a:ext>
            </a:extLst>
          </p:cNvPr>
          <p:cNvGrpSpPr/>
          <p:nvPr userDrawn="1"/>
        </p:nvGrpSpPr>
        <p:grpSpPr>
          <a:xfrm>
            <a:off x="97200" y="0"/>
            <a:ext cx="12094800" cy="6882225"/>
            <a:chOff x="97200" y="-1"/>
            <a:chExt cx="12094800" cy="6882225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E792EAA-5D70-AA0D-5FB5-107F2320791D}"/>
                </a:ext>
              </a:extLst>
            </p:cNvPr>
            <p:cNvSpPr/>
            <p:nvPr userDrawn="1"/>
          </p:nvSpPr>
          <p:spPr>
            <a:xfrm>
              <a:off x="2023672" y="0"/>
              <a:ext cx="10168328" cy="6858000"/>
            </a:xfrm>
            <a:prstGeom prst="rect">
              <a:avLst/>
            </a:prstGeom>
            <a:gradFill>
              <a:gsLst>
                <a:gs pos="0">
                  <a:srgbClr val="222C7B">
                    <a:alpha val="90000"/>
                  </a:srgbClr>
                </a:gs>
                <a:gs pos="41000">
                  <a:srgbClr val="222C7B">
                    <a:alpha val="57000"/>
                  </a:srgbClr>
                </a:gs>
                <a:gs pos="92000">
                  <a:srgbClr val="222C7B">
                    <a:alpha val="40945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Freeform 2">
              <a:extLst>
                <a:ext uri="{FF2B5EF4-FFF2-40B4-BE49-F238E27FC236}">
                  <a16:creationId xmlns:a16="http://schemas.microsoft.com/office/drawing/2014/main" id="{2E181C3B-6853-F3AE-F90F-AC89E4085BD7}"/>
                </a:ext>
              </a:extLst>
            </p:cNvPr>
            <p:cNvSpPr/>
            <p:nvPr userDrawn="1"/>
          </p:nvSpPr>
          <p:spPr>
            <a:xfrm rot="16200000" flipH="1" flipV="1">
              <a:off x="6321442" y="1007554"/>
              <a:ext cx="6878109" cy="4863003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41252" h="9599383">
                  <a:moveTo>
                    <a:pt x="0" y="0"/>
                  </a:moveTo>
                  <a:lnTo>
                    <a:pt x="12180837" y="0"/>
                  </a:lnTo>
                  <a:lnTo>
                    <a:pt x="12193961" y="6596"/>
                  </a:lnTo>
                  <a:cubicBezTo>
                    <a:pt x="12193961" y="736499"/>
                    <a:pt x="12241252" y="8869480"/>
                    <a:pt x="12241252" y="9599383"/>
                  </a:cubicBezTo>
                  <a:cubicBezTo>
                    <a:pt x="9824483" y="588488"/>
                    <a:pt x="4532639" y="-340349"/>
                    <a:pt x="6724" y="1036941"/>
                  </a:cubicBezTo>
                  <a:cubicBezTo>
                    <a:pt x="4483" y="691294"/>
                    <a:pt x="2241" y="345647"/>
                    <a:pt x="0" y="0"/>
                  </a:cubicBezTo>
                  <a:close/>
                </a:path>
              </a:pathLst>
            </a:custGeom>
            <a:solidFill>
              <a:srgbClr val="404AC1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E3F61320-2421-FDC7-E6AE-D3B34F8789EE}"/>
                </a:ext>
              </a:extLst>
            </p:cNvPr>
            <p:cNvSpPr/>
            <p:nvPr userDrawn="1"/>
          </p:nvSpPr>
          <p:spPr>
            <a:xfrm rot="16200000" flipH="1" flipV="1">
              <a:off x="5702204" y="375066"/>
              <a:ext cx="2465135" cy="10514452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0 w 12241252"/>
                <a:gd name="connsiteY4" fmla="*/ 0 h 9599383"/>
                <a:gd name="connsiteX0" fmla="*/ 0 w 4410887"/>
                <a:gd name="connsiteY0" fmla="*/ 0 h 9599383"/>
                <a:gd name="connsiteX1" fmla="*/ 4350472 w 4410887"/>
                <a:gd name="connsiteY1" fmla="*/ 0 h 9599383"/>
                <a:gd name="connsiteX2" fmla="*/ 4363596 w 4410887"/>
                <a:gd name="connsiteY2" fmla="*/ 6596 h 9599383"/>
                <a:gd name="connsiteX3" fmla="*/ 4410887 w 4410887"/>
                <a:gd name="connsiteY3" fmla="*/ 9599383 h 9599383"/>
                <a:gd name="connsiteX4" fmla="*/ 0 w 4410887"/>
                <a:gd name="connsiteY4" fmla="*/ 0 h 9599383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302" h="17316372">
                  <a:moveTo>
                    <a:pt x="0" y="0"/>
                  </a:moveTo>
                  <a:lnTo>
                    <a:pt x="4350472" y="0"/>
                  </a:lnTo>
                  <a:lnTo>
                    <a:pt x="4363596" y="6596"/>
                  </a:lnTo>
                  <a:cubicBezTo>
                    <a:pt x="4363596" y="736499"/>
                    <a:pt x="4387302" y="16586469"/>
                    <a:pt x="4387302" y="17316372"/>
                  </a:cubicBezTo>
                  <a:cubicBezTo>
                    <a:pt x="3652179" y="3764761"/>
                    <a:pt x="2345027" y="1992283"/>
                    <a:pt x="0" y="0"/>
                  </a:cubicBezTo>
                  <a:close/>
                </a:path>
              </a:pathLst>
            </a:custGeom>
            <a:solidFill>
              <a:srgbClr val="0070C0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19354DA-AEA2-F618-9B8E-948CEFD62732}"/>
                </a:ext>
              </a:extLst>
            </p:cNvPr>
            <p:cNvSpPr/>
            <p:nvPr userDrawn="1"/>
          </p:nvSpPr>
          <p:spPr>
            <a:xfrm flipH="1">
              <a:off x="100011" y="0"/>
              <a:ext cx="1923661" cy="6858000"/>
            </a:xfrm>
            <a:prstGeom prst="rect">
              <a:avLst/>
            </a:prstGeom>
            <a:solidFill>
              <a:srgbClr val="222C7B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6FCB8AE-D7F4-D7BE-A955-3AF408622F51}"/>
                </a:ext>
              </a:extLst>
            </p:cNvPr>
            <p:cNvSpPr/>
            <p:nvPr userDrawn="1"/>
          </p:nvSpPr>
          <p:spPr>
            <a:xfrm>
              <a:off x="100011" y="-1"/>
              <a:ext cx="4873873" cy="6882224"/>
            </a:xfrm>
            <a:custGeom>
              <a:avLst/>
              <a:gdLst>
                <a:gd name="connsiteX0" fmla="*/ 0 w 4891335"/>
                <a:gd name="connsiteY0" fmla="*/ 0 h 6882224"/>
                <a:gd name="connsiteX1" fmla="*/ 4882227 w 4891335"/>
                <a:gd name="connsiteY1" fmla="*/ 0 h 6882224"/>
                <a:gd name="connsiteX2" fmla="*/ 4884970 w 4891335"/>
                <a:gd name="connsiteY2" fmla="*/ 54313 h 6882224"/>
                <a:gd name="connsiteX3" fmla="*/ 4891335 w 4891335"/>
                <a:gd name="connsiteY3" fmla="*/ 433318 h 6882224"/>
                <a:gd name="connsiteX4" fmla="*/ 2535866 w 4891335"/>
                <a:gd name="connsiteY4" fmla="*/ 6732112 h 6882224"/>
                <a:gd name="connsiteX5" fmla="*/ 2362448 w 4891335"/>
                <a:gd name="connsiteY5" fmla="*/ 6882224 h 6882224"/>
                <a:gd name="connsiteX6" fmla="*/ 0 w 4891335"/>
                <a:gd name="connsiteY6" fmla="*/ 6882224 h 6882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91335" h="6882224">
                  <a:moveTo>
                    <a:pt x="0" y="0"/>
                  </a:moveTo>
                  <a:lnTo>
                    <a:pt x="4882227" y="0"/>
                  </a:lnTo>
                  <a:lnTo>
                    <a:pt x="4884970" y="54313"/>
                  </a:lnTo>
                  <a:cubicBezTo>
                    <a:pt x="4889196" y="179845"/>
                    <a:pt x="4891335" y="306205"/>
                    <a:pt x="4891335" y="433318"/>
                  </a:cubicBezTo>
                  <a:cubicBezTo>
                    <a:pt x="4891335" y="3102687"/>
                    <a:pt x="3948025" y="5440375"/>
                    <a:pt x="2535866" y="6732112"/>
                  </a:cubicBezTo>
                  <a:lnTo>
                    <a:pt x="2362448" y="6882224"/>
                  </a:lnTo>
                  <a:lnTo>
                    <a:pt x="0" y="6882224"/>
                  </a:lnTo>
                  <a:close/>
                </a:path>
              </a:pathLst>
            </a:custGeom>
            <a:solidFill>
              <a:srgbClr val="B4C7E7">
                <a:alpha val="7297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7E07C8F-AB88-EF4C-3CA3-BED27EA20D8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rcRect/>
            <a:stretch/>
          </p:blipFill>
          <p:spPr>
            <a:xfrm>
              <a:off x="5591596" y="1658820"/>
              <a:ext cx="3522880" cy="894699"/>
            </a:xfrm>
            <a:prstGeom prst="rect">
              <a:avLst/>
            </a:prstGeom>
          </p:spPr>
        </p:pic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B1761C75-C6C3-CFCB-751E-5EAA932D129B}"/>
                </a:ext>
              </a:extLst>
            </p:cNvPr>
            <p:cNvSpPr/>
            <p:nvPr userDrawn="1"/>
          </p:nvSpPr>
          <p:spPr>
            <a:xfrm rot="16200000" flipH="1" flipV="1">
              <a:off x="5992537" y="661967"/>
              <a:ext cx="6851289" cy="5547637"/>
            </a:xfrm>
            <a:custGeom>
              <a:avLst/>
              <a:gdLst>
                <a:gd name="connsiteX0" fmla="*/ 0 w 6851289"/>
                <a:gd name="connsiteY0" fmla="*/ 269153 h 5547637"/>
                <a:gd name="connsiteX1" fmla="*/ 0 w 6851289"/>
                <a:gd name="connsiteY1" fmla="*/ 0 h 5547637"/>
                <a:gd name="connsiteX2" fmla="*/ 6851289 w 6851289"/>
                <a:gd name="connsiteY2" fmla="*/ 0 h 5547637"/>
                <a:gd name="connsiteX3" fmla="*/ 6851289 w 6851289"/>
                <a:gd name="connsiteY3" fmla="*/ 5547637 h 5547637"/>
                <a:gd name="connsiteX4" fmla="*/ 6759896 w 6851289"/>
                <a:gd name="connsiteY4" fmla="*/ 5257080 h 5547637"/>
                <a:gd name="connsiteX5" fmla="*/ 113553 w 6851289"/>
                <a:gd name="connsiteY5" fmla="*/ 241039 h 5547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51289" h="5547637">
                  <a:moveTo>
                    <a:pt x="0" y="269153"/>
                  </a:moveTo>
                  <a:lnTo>
                    <a:pt x="0" y="0"/>
                  </a:lnTo>
                  <a:lnTo>
                    <a:pt x="6851289" y="0"/>
                  </a:lnTo>
                  <a:lnTo>
                    <a:pt x="6851289" y="5547637"/>
                  </a:lnTo>
                  <a:lnTo>
                    <a:pt x="6759896" y="5257080"/>
                  </a:lnTo>
                  <a:cubicBezTo>
                    <a:pt x="5362917" y="1051845"/>
                    <a:pt x="2581875" y="-304371"/>
                    <a:pt x="113553" y="241039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2992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9AF8234-20D5-5332-23F2-3A035BFA5461}"/>
                </a:ext>
              </a:extLst>
            </p:cNvPr>
            <p:cNvSpPr/>
            <p:nvPr userDrawn="1"/>
          </p:nvSpPr>
          <p:spPr>
            <a:xfrm rot="16200000" flipH="1" flipV="1">
              <a:off x="5008672" y="-325329"/>
              <a:ext cx="2653972" cy="11712685"/>
            </a:xfrm>
            <a:custGeom>
              <a:avLst/>
              <a:gdLst>
                <a:gd name="connsiteX0" fmla="*/ 0 w 2653972"/>
                <a:gd name="connsiteY0" fmla="*/ 0 h 11712685"/>
                <a:gd name="connsiteX1" fmla="*/ 2653972 w 2653972"/>
                <a:gd name="connsiteY1" fmla="*/ 0 h 11712685"/>
                <a:gd name="connsiteX2" fmla="*/ 2653972 w 2653972"/>
                <a:gd name="connsiteY2" fmla="*/ 11712685 h 11712685"/>
                <a:gd name="connsiteX3" fmla="*/ 2604835 w 2653972"/>
                <a:gd name="connsiteY3" fmla="*/ 10903392 h 11712685"/>
                <a:gd name="connsiteX4" fmla="*/ 169642 w 2653972"/>
                <a:gd name="connsiteY4" fmla="*/ 204038 h 11712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53972" h="11712685">
                  <a:moveTo>
                    <a:pt x="0" y="0"/>
                  </a:moveTo>
                  <a:lnTo>
                    <a:pt x="2653972" y="0"/>
                  </a:lnTo>
                  <a:lnTo>
                    <a:pt x="2653972" y="11712685"/>
                  </a:lnTo>
                  <a:lnTo>
                    <a:pt x="2604835" y="10903392"/>
                  </a:lnTo>
                  <a:cubicBezTo>
                    <a:pt x="2246925" y="5099759"/>
                    <a:pt x="1965183" y="2440515"/>
                    <a:pt x="169642" y="204038"/>
                  </a:cubicBezTo>
                  <a:close/>
                </a:path>
              </a:pathLst>
            </a:custGeom>
            <a:solidFill>
              <a:srgbClr val="EFEFF5">
                <a:alpha val="1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7" name="Freeform 36">
              <a:extLst>
                <a:ext uri="{FF2B5EF4-FFF2-40B4-BE49-F238E27FC236}">
                  <a16:creationId xmlns:a16="http://schemas.microsoft.com/office/drawing/2014/main" id="{2BF783B1-8FBD-C1B5-2EAE-36A4AE461C52}"/>
                </a:ext>
              </a:extLst>
            </p:cNvPr>
            <p:cNvSpPr/>
            <p:nvPr userDrawn="1"/>
          </p:nvSpPr>
          <p:spPr>
            <a:xfrm>
              <a:off x="97200" y="1"/>
              <a:ext cx="5180357" cy="6882223"/>
            </a:xfrm>
            <a:custGeom>
              <a:avLst/>
              <a:gdLst>
                <a:gd name="connsiteX0" fmla="*/ 0 w 5180357"/>
                <a:gd name="connsiteY0" fmla="*/ 0 h 6882223"/>
                <a:gd name="connsiteX1" fmla="*/ 4442353 w 5180357"/>
                <a:gd name="connsiteY1" fmla="*/ 0 h 6882223"/>
                <a:gd name="connsiteX2" fmla="*/ 4589052 w 5180357"/>
                <a:gd name="connsiteY2" fmla="*/ 840 h 6882223"/>
                <a:gd name="connsiteX3" fmla="*/ 5140831 w 5180357"/>
                <a:gd name="connsiteY3" fmla="*/ 997 h 6882223"/>
                <a:gd name="connsiteX4" fmla="*/ 5153917 w 5180357"/>
                <a:gd name="connsiteY4" fmla="*/ 0 h 6882223"/>
                <a:gd name="connsiteX5" fmla="*/ 5153930 w 5180357"/>
                <a:gd name="connsiteY5" fmla="*/ 0 h 6882223"/>
                <a:gd name="connsiteX6" fmla="*/ 5170010 w 5180357"/>
                <a:gd name="connsiteY6" fmla="*/ 193007 h 6882223"/>
                <a:gd name="connsiteX7" fmla="*/ 2519160 w 5180357"/>
                <a:gd name="connsiteY7" fmla="*/ 6882223 h 6882223"/>
                <a:gd name="connsiteX8" fmla="*/ 0 w 5180357"/>
                <a:gd name="connsiteY8" fmla="*/ 6882223 h 6882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180357" h="6882223">
                  <a:moveTo>
                    <a:pt x="0" y="0"/>
                  </a:moveTo>
                  <a:lnTo>
                    <a:pt x="4442353" y="0"/>
                  </a:lnTo>
                  <a:lnTo>
                    <a:pt x="4589052" y="840"/>
                  </a:lnTo>
                  <a:cubicBezTo>
                    <a:pt x="4886278" y="2415"/>
                    <a:pt x="5088971" y="2666"/>
                    <a:pt x="5140831" y="997"/>
                  </a:cubicBezTo>
                  <a:lnTo>
                    <a:pt x="5153917" y="0"/>
                  </a:lnTo>
                  <a:lnTo>
                    <a:pt x="5153930" y="0"/>
                  </a:lnTo>
                  <a:lnTo>
                    <a:pt x="5170010" y="193007"/>
                  </a:lnTo>
                  <a:cubicBezTo>
                    <a:pt x="5297609" y="2225121"/>
                    <a:pt x="4235489" y="5395681"/>
                    <a:pt x="2519160" y="6882223"/>
                  </a:cubicBezTo>
                  <a:lnTo>
                    <a:pt x="0" y="6882223"/>
                  </a:lnTo>
                  <a:close/>
                </a:path>
              </a:pathLst>
            </a:custGeom>
            <a:solidFill>
              <a:srgbClr val="B4C7E7">
                <a:alpha val="7294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</p:grpSp>
      <p:sp>
        <p:nvSpPr>
          <p:cNvPr id="39" name="Title 38">
            <a:extLst>
              <a:ext uri="{FF2B5EF4-FFF2-40B4-BE49-F238E27FC236}">
                <a16:creationId xmlns:a16="http://schemas.microsoft.com/office/drawing/2014/main" id="{44C6E74D-DD39-063A-B58E-B34A59494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8556" y="3113494"/>
            <a:ext cx="5646644" cy="1317671"/>
          </a:xfrm>
          <a:prstGeom prst="rect">
            <a:avLst/>
          </a:prstGeom>
        </p:spPr>
        <p:txBody>
          <a:bodyPr anchor="b"/>
          <a:lstStyle>
            <a:lvl1pPr>
              <a:spcBef>
                <a:spcPts val="1200"/>
              </a:spcBef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6788A7-B118-BC5D-2107-8B8FB2B968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78463" y="4511675"/>
            <a:ext cx="5646644" cy="131767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2pPr>
            <a:lvl3pPr marL="9144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3pPr>
            <a:lvl4pPr marL="13716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4pPr>
            <a:lvl5pPr marL="18288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9328988D-81BD-8383-2751-AE5FABF34A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820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4A5F1A-4F5C-B95D-905D-AA77E7EBC4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22899CE-4FF2-6F00-87C4-5EB7B9FBF3B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  <p:sp>
        <p:nvSpPr>
          <p:cNvPr id="2" name="Freeform 1">
            <a:extLst>
              <a:ext uri="{FF2B5EF4-FFF2-40B4-BE49-F238E27FC236}">
                <a16:creationId xmlns:a16="http://schemas.microsoft.com/office/drawing/2014/main" id="{172F351E-EF40-E695-DB1F-ABA3C1520921}"/>
              </a:ext>
            </a:extLst>
          </p:cNvPr>
          <p:cNvSpPr/>
          <p:nvPr userDrawn="1"/>
        </p:nvSpPr>
        <p:spPr>
          <a:xfrm>
            <a:off x="100011" y="0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6230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_2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>
            <a:extLst>
              <a:ext uri="{FF2B5EF4-FFF2-40B4-BE49-F238E27FC236}">
                <a16:creationId xmlns:a16="http://schemas.microsoft.com/office/drawing/2014/main" id="{0B3E9016-C59D-22DE-31AD-124CBD698DEF}"/>
              </a:ext>
            </a:extLst>
          </p:cNvPr>
          <p:cNvSpPr/>
          <p:nvPr userDrawn="1"/>
        </p:nvSpPr>
        <p:spPr>
          <a:xfrm>
            <a:off x="100011" y="0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06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295E1E5-08CE-89D1-160B-DC522297D5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CFFAE94-8E96-FD4F-8A84-BC0B25880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F2AAB-480B-B04D-A88A-844431026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F2C87D3-35A9-1095-98FC-39EA23E6B4E9}"/>
              </a:ext>
            </a:extLst>
          </p:cNvPr>
          <p:cNvCxnSpPr>
            <a:cxnSpLocks/>
          </p:cNvCxnSpPr>
          <p:nvPr userDrawn="1"/>
        </p:nvCxnSpPr>
        <p:spPr>
          <a:xfrm>
            <a:off x="831849" y="4570413"/>
            <a:ext cx="8478000" cy="0"/>
          </a:xfrm>
          <a:prstGeom prst="line">
            <a:avLst/>
          </a:prstGeom>
          <a:ln w="12700">
            <a:solidFill>
              <a:srgbClr val="FBB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1800579C-8E57-F82A-5C26-64052A4B98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457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_Titl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>
            <a:extLst>
              <a:ext uri="{FF2B5EF4-FFF2-40B4-BE49-F238E27FC236}">
                <a16:creationId xmlns:a16="http://schemas.microsoft.com/office/drawing/2014/main" id="{2E181C3B-6853-F3AE-F90F-AC89E4085BD7}"/>
              </a:ext>
            </a:extLst>
          </p:cNvPr>
          <p:cNvSpPr/>
          <p:nvPr userDrawn="1"/>
        </p:nvSpPr>
        <p:spPr>
          <a:xfrm rot="16200000" flipH="1" flipV="1">
            <a:off x="6321442" y="1007555"/>
            <a:ext cx="6878109" cy="4863003"/>
          </a:xfrm>
          <a:custGeom>
            <a:avLst/>
            <a:gdLst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11570170 w 12193961"/>
              <a:gd name="connsiteY4" fmla="*/ 1454792 h 1477552"/>
              <a:gd name="connsiteX5" fmla="*/ 492053 w 12193961"/>
              <a:gd name="connsiteY5" fmla="*/ 849434 h 1477552"/>
              <a:gd name="connsiteX6" fmla="*/ 0 w 12193961"/>
              <a:gd name="connsiteY6" fmla="*/ 890527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492053 w 12193961"/>
              <a:gd name="connsiteY4" fmla="*/ 849434 h 1477552"/>
              <a:gd name="connsiteX5" fmla="*/ 0 w 12193961"/>
              <a:gd name="connsiteY5" fmla="*/ 890527 h 1477552"/>
              <a:gd name="connsiteX6" fmla="*/ 0 w 12193961"/>
              <a:gd name="connsiteY6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4178"/>
              <a:gd name="connsiteX1" fmla="*/ 12180837 w 12193961"/>
              <a:gd name="connsiteY1" fmla="*/ 0 h 1654178"/>
              <a:gd name="connsiteX2" fmla="*/ 12193961 w 12193961"/>
              <a:gd name="connsiteY2" fmla="*/ 6596 h 1654178"/>
              <a:gd name="connsiteX3" fmla="*/ 12193961 w 12193961"/>
              <a:gd name="connsiteY3" fmla="*/ 1650585 h 1654178"/>
              <a:gd name="connsiteX4" fmla="*/ 0 w 12193961"/>
              <a:gd name="connsiteY4" fmla="*/ 890527 h 1654178"/>
              <a:gd name="connsiteX5" fmla="*/ 0 w 12193961"/>
              <a:gd name="connsiteY5" fmla="*/ 0 h 1654178"/>
              <a:gd name="connsiteX0" fmla="*/ 0 w 12193961"/>
              <a:gd name="connsiteY0" fmla="*/ 0 h 2198922"/>
              <a:gd name="connsiteX1" fmla="*/ 12180837 w 12193961"/>
              <a:gd name="connsiteY1" fmla="*/ 0 h 2198922"/>
              <a:gd name="connsiteX2" fmla="*/ 12193961 w 12193961"/>
              <a:gd name="connsiteY2" fmla="*/ 6596 h 2198922"/>
              <a:gd name="connsiteX3" fmla="*/ 12193961 w 12193961"/>
              <a:gd name="connsiteY3" fmla="*/ 2196305 h 2198922"/>
              <a:gd name="connsiteX4" fmla="*/ 0 w 12193961"/>
              <a:gd name="connsiteY4" fmla="*/ 890527 h 2198922"/>
              <a:gd name="connsiteX5" fmla="*/ 0 w 12193961"/>
              <a:gd name="connsiteY5" fmla="*/ 0 h 2198922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241252" h="9599383">
                <a:moveTo>
                  <a:pt x="0" y="0"/>
                </a:moveTo>
                <a:lnTo>
                  <a:pt x="12180837" y="0"/>
                </a:lnTo>
                <a:lnTo>
                  <a:pt x="12193961" y="6596"/>
                </a:lnTo>
                <a:cubicBezTo>
                  <a:pt x="12193961" y="736499"/>
                  <a:pt x="12241252" y="8869480"/>
                  <a:pt x="12241252" y="9599383"/>
                </a:cubicBezTo>
                <a:cubicBezTo>
                  <a:pt x="9824483" y="588488"/>
                  <a:pt x="4532639" y="-340349"/>
                  <a:pt x="6724" y="1036941"/>
                </a:cubicBezTo>
                <a:cubicBezTo>
                  <a:pt x="4483" y="691294"/>
                  <a:pt x="2241" y="345647"/>
                  <a:pt x="0" y="0"/>
                </a:cubicBezTo>
                <a:close/>
              </a:path>
            </a:pathLst>
          </a:custGeom>
          <a:solidFill>
            <a:srgbClr val="404AC1">
              <a:alpha val="1322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E3F61320-2421-FDC7-E6AE-D3B34F8789EE}"/>
              </a:ext>
            </a:extLst>
          </p:cNvPr>
          <p:cNvSpPr/>
          <p:nvPr userDrawn="1"/>
        </p:nvSpPr>
        <p:spPr>
          <a:xfrm rot="16200000" flipH="1" flipV="1">
            <a:off x="5702204" y="375067"/>
            <a:ext cx="2465135" cy="10514452"/>
          </a:xfrm>
          <a:custGeom>
            <a:avLst/>
            <a:gdLst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11570170 w 12193961"/>
              <a:gd name="connsiteY4" fmla="*/ 1454792 h 1477552"/>
              <a:gd name="connsiteX5" fmla="*/ 492053 w 12193961"/>
              <a:gd name="connsiteY5" fmla="*/ 849434 h 1477552"/>
              <a:gd name="connsiteX6" fmla="*/ 0 w 12193961"/>
              <a:gd name="connsiteY6" fmla="*/ 890527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492053 w 12193961"/>
              <a:gd name="connsiteY4" fmla="*/ 849434 h 1477552"/>
              <a:gd name="connsiteX5" fmla="*/ 0 w 12193961"/>
              <a:gd name="connsiteY5" fmla="*/ 890527 h 1477552"/>
              <a:gd name="connsiteX6" fmla="*/ 0 w 12193961"/>
              <a:gd name="connsiteY6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4178"/>
              <a:gd name="connsiteX1" fmla="*/ 12180837 w 12193961"/>
              <a:gd name="connsiteY1" fmla="*/ 0 h 1654178"/>
              <a:gd name="connsiteX2" fmla="*/ 12193961 w 12193961"/>
              <a:gd name="connsiteY2" fmla="*/ 6596 h 1654178"/>
              <a:gd name="connsiteX3" fmla="*/ 12193961 w 12193961"/>
              <a:gd name="connsiteY3" fmla="*/ 1650585 h 1654178"/>
              <a:gd name="connsiteX4" fmla="*/ 0 w 12193961"/>
              <a:gd name="connsiteY4" fmla="*/ 890527 h 1654178"/>
              <a:gd name="connsiteX5" fmla="*/ 0 w 12193961"/>
              <a:gd name="connsiteY5" fmla="*/ 0 h 1654178"/>
              <a:gd name="connsiteX0" fmla="*/ 0 w 12193961"/>
              <a:gd name="connsiteY0" fmla="*/ 0 h 2198922"/>
              <a:gd name="connsiteX1" fmla="*/ 12180837 w 12193961"/>
              <a:gd name="connsiteY1" fmla="*/ 0 h 2198922"/>
              <a:gd name="connsiteX2" fmla="*/ 12193961 w 12193961"/>
              <a:gd name="connsiteY2" fmla="*/ 6596 h 2198922"/>
              <a:gd name="connsiteX3" fmla="*/ 12193961 w 12193961"/>
              <a:gd name="connsiteY3" fmla="*/ 2196305 h 2198922"/>
              <a:gd name="connsiteX4" fmla="*/ 0 w 12193961"/>
              <a:gd name="connsiteY4" fmla="*/ 890527 h 2198922"/>
              <a:gd name="connsiteX5" fmla="*/ 0 w 12193961"/>
              <a:gd name="connsiteY5" fmla="*/ 0 h 2198922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0 w 12241252"/>
              <a:gd name="connsiteY4" fmla="*/ 0 h 9599383"/>
              <a:gd name="connsiteX0" fmla="*/ 0 w 4410887"/>
              <a:gd name="connsiteY0" fmla="*/ 0 h 9599383"/>
              <a:gd name="connsiteX1" fmla="*/ 4350472 w 4410887"/>
              <a:gd name="connsiteY1" fmla="*/ 0 h 9599383"/>
              <a:gd name="connsiteX2" fmla="*/ 4363596 w 4410887"/>
              <a:gd name="connsiteY2" fmla="*/ 6596 h 9599383"/>
              <a:gd name="connsiteX3" fmla="*/ 4410887 w 4410887"/>
              <a:gd name="connsiteY3" fmla="*/ 9599383 h 9599383"/>
              <a:gd name="connsiteX4" fmla="*/ 0 w 4410887"/>
              <a:gd name="connsiteY4" fmla="*/ 0 h 9599383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7302" h="17316372">
                <a:moveTo>
                  <a:pt x="0" y="0"/>
                </a:moveTo>
                <a:lnTo>
                  <a:pt x="4350472" y="0"/>
                </a:lnTo>
                <a:lnTo>
                  <a:pt x="4363596" y="6596"/>
                </a:lnTo>
                <a:cubicBezTo>
                  <a:pt x="4363596" y="736499"/>
                  <a:pt x="4387302" y="16586469"/>
                  <a:pt x="4387302" y="17316372"/>
                </a:cubicBezTo>
                <a:cubicBezTo>
                  <a:pt x="3652179" y="3764761"/>
                  <a:pt x="2345027" y="1992283"/>
                  <a:pt x="0" y="0"/>
                </a:cubicBezTo>
                <a:close/>
              </a:path>
            </a:pathLst>
          </a:custGeom>
          <a:solidFill>
            <a:srgbClr val="0070C0">
              <a:alpha val="1322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B1761C75-C6C3-CFCB-751E-5EAA932D129B}"/>
              </a:ext>
            </a:extLst>
          </p:cNvPr>
          <p:cNvSpPr/>
          <p:nvPr userDrawn="1"/>
        </p:nvSpPr>
        <p:spPr>
          <a:xfrm rot="16200000" flipH="1" flipV="1">
            <a:off x="5992537" y="661968"/>
            <a:ext cx="6851289" cy="5547637"/>
          </a:xfrm>
          <a:custGeom>
            <a:avLst/>
            <a:gdLst>
              <a:gd name="connsiteX0" fmla="*/ 0 w 6851289"/>
              <a:gd name="connsiteY0" fmla="*/ 269153 h 5547637"/>
              <a:gd name="connsiteX1" fmla="*/ 0 w 6851289"/>
              <a:gd name="connsiteY1" fmla="*/ 0 h 5547637"/>
              <a:gd name="connsiteX2" fmla="*/ 6851289 w 6851289"/>
              <a:gd name="connsiteY2" fmla="*/ 0 h 5547637"/>
              <a:gd name="connsiteX3" fmla="*/ 6851289 w 6851289"/>
              <a:gd name="connsiteY3" fmla="*/ 5547637 h 5547637"/>
              <a:gd name="connsiteX4" fmla="*/ 6759896 w 6851289"/>
              <a:gd name="connsiteY4" fmla="*/ 5257080 h 5547637"/>
              <a:gd name="connsiteX5" fmla="*/ 113553 w 6851289"/>
              <a:gd name="connsiteY5" fmla="*/ 241039 h 5547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1289" h="5547637">
                <a:moveTo>
                  <a:pt x="0" y="269153"/>
                </a:moveTo>
                <a:lnTo>
                  <a:pt x="0" y="0"/>
                </a:lnTo>
                <a:lnTo>
                  <a:pt x="6851289" y="0"/>
                </a:lnTo>
                <a:lnTo>
                  <a:pt x="6851289" y="5547637"/>
                </a:lnTo>
                <a:lnTo>
                  <a:pt x="6759896" y="5257080"/>
                </a:lnTo>
                <a:cubicBezTo>
                  <a:pt x="5362917" y="1051845"/>
                  <a:pt x="2581875" y="-304371"/>
                  <a:pt x="113553" y="241039"/>
                </a:cubicBezTo>
                <a:close/>
              </a:path>
            </a:pathLst>
          </a:custGeom>
          <a:solidFill>
            <a:srgbClr val="B4C7E7">
              <a:alpha val="2992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59AF8234-20D5-5332-23F2-3A035BFA5461}"/>
              </a:ext>
            </a:extLst>
          </p:cNvPr>
          <p:cNvSpPr/>
          <p:nvPr userDrawn="1"/>
        </p:nvSpPr>
        <p:spPr>
          <a:xfrm rot="16200000" flipH="1" flipV="1">
            <a:off x="5008672" y="-325328"/>
            <a:ext cx="2653972" cy="11712685"/>
          </a:xfrm>
          <a:custGeom>
            <a:avLst/>
            <a:gdLst>
              <a:gd name="connsiteX0" fmla="*/ 0 w 2653972"/>
              <a:gd name="connsiteY0" fmla="*/ 0 h 11712685"/>
              <a:gd name="connsiteX1" fmla="*/ 2653972 w 2653972"/>
              <a:gd name="connsiteY1" fmla="*/ 0 h 11712685"/>
              <a:gd name="connsiteX2" fmla="*/ 2653972 w 2653972"/>
              <a:gd name="connsiteY2" fmla="*/ 11712685 h 11712685"/>
              <a:gd name="connsiteX3" fmla="*/ 2604835 w 2653972"/>
              <a:gd name="connsiteY3" fmla="*/ 10903392 h 11712685"/>
              <a:gd name="connsiteX4" fmla="*/ 169642 w 2653972"/>
              <a:gd name="connsiteY4" fmla="*/ 204038 h 11712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53972" h="11712685">
                <a:moveTo>
                  <a:pt x="0" y="0"/>
                </a:moveTo>
                <a:lnTo>
                  <a:pt x="2653972" y="0"/>
                </a:lnTo>
                <a:lnTo>
                  <a:pt x="2653972" y="11712685"/>
                </a:lnTo>
                <a:lnTo>
                  <a:pt x="2604835" y="10903392"/>
                </a:lnTo>
                <a:cubicBezTo>
                  <a:pt x="2246925" y="5099759"/>
                  <a:pt x="1965183" y="2440515"/>
                  <a:pt x="169642" y="204038"/>
                </a:cubicBezTo>
                <a:close/>
              </a:path>
            </a:pathLst>
          </a:custGeom>
          <a:solidFill>
            <a:srgbClr val="EFEFF5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itle 38">
            <a:extLst>
              <a:ext uri="{FF2B5EF4-FFF2-40B4-BE49-F238E27FC236}">
                <a16:creationId xmlns:a16="http://schemas.microsoft.com/office/drawing/2014/main" id="{44C6E74D-DD39-063A-B58E-B34A59494FE6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478556" y="3113494"/>
            <a:ext cx="5646644" cy="1317671"/>
          </a:xfrm>
          <a:prstGeom prst="rect">
            <a:avLst/>
          </a:prstGeom>
        </p:spPr>
        <p:txBody>
          <a:bodyPr anchor="b"/>
          <a:lstStyle>
            <a:lvl1pPr>
              <a:spcBef>
                <a:spcPts val="1200"/>
              </a:spcBef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6788A7-B118-BC5D-2107-8B8FB2B96820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5478463" y="4511675"/>
            <a:ext cx="5646644" cy="131767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2pPr>
            <a:lvl3pPr marL="9144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3pPr>
            <a:lvl4pPr marL="13716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4pPr>
            <a:lvl5pPr marL="1828800" indent="0">
              <a:buFontTx/>
              <a:buNone/>
              <a:defRPr sz="200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C41593B-6F05-43DB-468E-9B81D2AED67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610235" y="1663555"/>
            <a:ext cx="3485602" cy="8852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C572702-BA88-7200-04BD-97F85AEFDF0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8587" b="8587"/>
          <a:stretch/>
        </p:blipFill>
        <p:spPr>
          <a:xfrm>
            <a:off x="8708677" y="6283873"/>
            <a:ext cx="3213100" cy="580838"/>
          </a:xfrm>
          <a:prstGeom prst="rect">
            <a:avLst/>
          </a:prstGeom>
        </p:spPr>
      </p:pic>
      <p:sp>
        <p:nvSpPr>
          <p:cNvPr id="17" name="Freeform 16">
            <a:extLst>
              <a:ext uri="{FF2B5EF4-FFF2-40B4-BE49-F238E27FC236}">
                <a16:creationId xmlns:a16="http://schemas.microsoft.com/office/drawing/2014/main" id="{92FF58D6-C2A2-5D0D-84C3-314273D78D48}"/>
              </a:ext>
            </a:extLst>
          </p:cNvPr>
          <p:cNvSpPr/>
          <p:nvPr userDrawn="1"/>
        </p:nvSpPr>
        <p:spPr>
          <a:xfrm>
            <a:off x="100011" y="0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72973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4213CEBE-DDDD-7CA1-179C-397471B74FD6}"/>
              </a:ext>
            </a:extLst>
          </p:cNvPr>
          <p:cNvSpPr/>
          <p:nvPr userDrawn="1"/>
        </p:nvSpPr>
        <p:spPr>
          <a:xfrm>
            <a:off x="97200" y="2"/>
            <a:ext cx="5180357" cy="6882223"/>
          </a:xfrm>
          <a:custGeom>
            <a:avLst/>
            <a:gdLst>
              <a:gd name="connsiteX0" fmla="*/ 0 w 5180357"/>
              <a:gd name="connsiteY0" fmla="*/ 0 h 6882223"/>
              <a:gd name="connsiteX1" fmla="*/ 4442353 w 5180357"/>
              <a:gd name="connsiteY1" fmla="*/ 0 h 6882223"/>
              <a:gd name="connsiteX2" fmla="*/ 4589052 w 5180357"/>
              <a:gd name="connsiteY2" fmla="*/ 840 h 6882223"/>
              <a:gd name="connsiteX3" fmla="*/ 5140831 w 5180357"/>
              <a:gd name="connsiteY3" fmla="*/ 997 h 6882223"/>
              <a:gd name="connsiteX4" fmla="*/ 5153917 w 5180357"/>
              <a:gd name="connsiteY4" fmla="*/ 0 h 6882223"/>
              <a:gd name="connsiteX5" fmla="*/ 5153930 w 5180357"/>
              <a:gd name="connsiteY5" fmla="*/ 0 h 6882223"/>
              <a:gd name="connsiteX6" fmla="*/ 5170010 w 5180357"/>
              <a:gd name="connsiteY6" fmla="*/ 193007 h 6882223"/>
              <a:gd name="connsiteX7" fmla="*/ 2519160 w 5180357"/>
              <a:gd name="connsiteY7" fmla="*/ 6882223 h 6882223"/>
              <a:gd name="connsiteX8" fmla="*/ 0 w 5180357"/>
              <a:gd name="connsiteY8" fmla="*/ 6882223 h 68822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0357" h="6882223">
                <a:moveTo>
                  <a:pt x="0" y="0"/>
                </a:moveTo>
                <a:lnTo>
                  <a:pt x="4442353" y="0"/>
                </a:lnTo>
                <a:lnTo>
                  <a:pt x="4589052" y="840"/>
                </a:lnTo>
                <a:cubicBezTo>
                  <a:pt x="4886278" y="2415"/>
                  <a:pt x="5088971" y="2666"/>
                  <a:pt x="5140831" y="997"/>
                </a:cubicBezTo>
                <a:lnTo>
                  <a:pt x="5153917" y="0"/>
                </a:lnTo>
                <a:lnTo>
                  <a:pt x="5153930" y="0"/>
                </a:lnTo>
                <a:lnTo>
                  <a:pt x="5170010" y="193007"/>
                </a:lnTo>
                <a:cubicBezTo>
                  <a:pt x="5297609" y="2225121"/>
                  <a:pt x="4235489" y="5395681"/>
                  <a:pt x="2519160" y="6882223"/>
                </a:cubicBezTo>
                <a:lnTo>
                  <a:pt x="0" y="6882223"/>
                </a:lnTo>
                <a:close/>
              </a:path>
            </a:pathLst>
          </a:custGeom>
          <a:solidFill>
            <a:srgbClr val="B4C7E7">
              <a:alpha val="7294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5940063-5B34-3898-58A1-87A11EC617C6}"/>
              </a:ext>
            </a:extLst>
          </p:cNvPr>
          <p:cNvGrpSpPr/>
          <p:nvPr userDrawn="1"/>
        </p:nvGrpSpPr>
        <p:grpSpPr>
          <a:xfrm>
            <a:off x="-5916" y="-4089"/>
            <a:ext cx="109001" cy="6868800"/>
            <a:chOff x="-5916" y="6711"/>
            <a:chExt cx="109001" cy="6868800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FAE45BD-F7F9-2F7C-DDF3-67C232DBDC59}"/>
                </a:ext>
              </a:extLst>
            </p:cNvPr>
            <p:cNvSpPr/>
            <p:nvPr/>
          </p:nvSpPr>
          <p:spPr>
            <a:xfrm>
              <a:off x="-5916" y="2296311"/>
              <a:ext cx="108000" cy="2289600"/>
            </a:xfrm>
            <a:prstGeom prst="rect">
              <a:avLst/>
            </a:prstGeom>
            <a:solidFill>
              <a:srgbClr val="FAB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4B216C0E-4FFB-D26A-0762-E23D520A17CD}"/>
                </a:ext>
              </a:extLst>
            </p:cNvPr>
            <p:cNvSpPr/>
            <p:nvPr/>
          </p:nvSpPr>
          <p:spPr>
            <a:xfrm>
              <a:off x="-5916" y="4585911"/>
              <a:ext cx="108000" cy="2289600"/>
            </a:xfrm>
            <a:custGeom>
              <a:avLst/>
              <a:gdLst>
                <a:gd name="connsiteX0" fmla="*/ 0 w 95916"/>
                <a:gd name="connsiteY0" fmla="*/ 0 h 2210882"/>
                <a:gd name="connsiteX1" fmla="*/ 95916 w 95916"/>
                <a:gd name="connsiteY1" fmla="*/ 0 h 2210882"/>
                <a:gd name="connsiteX2" fmla="*/ 95916 w 95916"/>
                <a:gd name="connsiteY2" fmla="*/ 2210882 h 2210882"/>
                <a:gd name="connsiteX3" fmla="*/ 2577 w 95916"/>
                <a:gd name="connsiteY3" fmla="*/ 2210882 h 2210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16" h="2210882">
                  <a:moveTo>
                    <a:pt x="0" y="0"/>
                  </a:moveTo>
                  <a:lnTo>
                    <a:pt x="95916" y="0"/>
                  </a:lnTo>
                  <a:lnTo>
                    <a:pt x="95916" y="2210882"/>
                  </a:lnTo>
                  <a:lnTo>
                    <a:pt x="2577" y="2210882"/>
                  </a:lnTo>
                  <a:close/>
                </a:path>
              </a:pathLst>
            </a:custGeom>
            <a:solidFill>
              <a:srgbClr val="880B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9BF4840-5F5B-8040-3166-74B56EFC2085}"/>
                </a:ext>
              </a:extLst>
            </p:cNvPr>
            <p:cNvSpPr/>
            <p:nvPr/>
          </p:nvSpPr>
          <p:spPr>
            <a:xfrm>
              <a:off x="-5916" y="6711"/>
              <a:ext cx="109001" cy="2289600"/>
            </a:xfrm>
            <a:prstGeom prst="rect">
              <a:avLst/>
            </a:prstGeom>
            <a:solidFill>
              <a:srgbClr val="222C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875850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White_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9D13AF6C-C92C-B474-EFD0-BDF9F815C751}"/>
              </a:ext>
            </a:extLst>
          </p:cNvPr>
          <p:cNvSpPr/>
          <p:nvPr userDrawn="1"/>
        </p:nvSpPr>
        <p:spPr>
          <a:xfrm rot="16200000" flipH="1" flipV="1">
            <a:off x="6327140" y="1001855"/>
            <a:ext cx="6878109" cy="4874400"/>
          </a:xfrm>
          <a:custGeom>
            <a:avLst/>
            <a:gdLst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11570170 w 12193961"/>
              <a:gd name="connsiteY4" fmla="*/ 1454792 h 1477552"/>
              <a:gd name="connsiteX5" fmla="*/ 492053 w 12193961"/>
              <a:gd name="connsiteY5" fmla="*/ 849434 h 1477552"/>
              <a:gd name="connsiteX6" fmla="*/ 0 w 12193961"/>
              <a:gd name="connsiteY6" fmla="*/ 890527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492053 w 12193961"/>
              <a:gd name="connsiteY4" fmla="*/ 849434 h 1477552"/>
              <a:gd name="connsiteX5" fmla="*/ 0 w 12193961"/>
              <a:gd name="connsiteY5" fmla="*/ 890527 h 1477552"/>
              <a:gd name="connsiteX6" fmla="*/ 0 w 12193961"/>
              <a:gd name="connsiteY6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4178"/>
              <a:gd name="connsiteX1" fmla="*/ 12180837 w 12193961"/>
              <a:gd name="connsiteY1" fmla="*/ 0 h 1654178"/>
              <a:gd name="connsiteX2" fmla="*/ 12193961 w 12193961"/>
              <a:gd name="connsiteY2" fmla="*/ 6596 h 1654178"/>
              <a:gd name="connsiteX3" fmla="*/ 12193961 w 12193961"/>
              <a:gd name="connsiteY3" fmla="*/ 1650585 h 1654178"/>
              <a:gd name="connsiteX4" fmla="*/ 0 w 12193961"/>
              <a:gd name="connsiteY4" fmla="*/ 890527 h 1654178"/>
              <a:gd name="connsiteX5" fmla="*/ 0 w 12193961"/>
              <a:gd name="connsiteY5" fmla="*/ 0 h 1654178"/>
              <a:gd name="connsiteX0" fmla="*/ 0 w 12193961"/>
              <a:gd name="connsiteY0" fmla="*/ 0 h 2198922"/>
              <a:gd name="connsiteX1" fmla="*/ 12180837 w 12193961"/>
              <a:gd name="connsiteY1" fmla="*/ 0 h 2198922"/>
              <a:gd name="connsiteX2" fmla="*/ 12193961 w 12193961"/>
              <a:gd name="connsiteY2" fmla="*/ 6596 h 2198922"/>
              <a:gd name="connsiteX3" fmla="*/ 12193961 w 12193961"/>
              <a:gd name="connsiteY3" fmla="*/ 2196305 h 2198922"/>
              <a:gd name="connsiteX4" fmla="*/ 0 w 12193961"/>
              <a:gd name="connsiteY4" fmla="*/ 890527 h 2198922"/>
              <a:gd name="connsiteX5" fmla="*/ 0 w 12193961"/>
              <a:gd name="connsiteY5" fmla="*/ 0 h 2198922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241252" h="9599383">
                <a:moveTo>
                  <a:pt x="0" y="0"/>
                </a:moveTo>
                <a:lnTo>
                  <a:pt x="12180837" y="0"/>
                </a:lnTo>
                <a:lnTo>
                  <a:pt x="12193961" y="6596"/>
                </a:lnTo>
                <a:cubicBezTo>
                  <a:pt x="12193961" y="736499"/>
                  <a:pt x="12241252" y="8869480"/>
                  <a:pt x="12241252" y="9599383"/>
                </a:cubicBezTo>
                <a:cubicBezTo>
                  <a:pt x="9824483" y="588488"/>
                  <a:pt x="4532639" y="-340349"/>
                  <a:pt x="6724" y="1036941"/>
                </a:cubicBezTo>
                <a:cubicBezTo>
                  <a:pt x="4483" y="691294"/>
                  <a:pt x="2241" y="345647"/>
                  <a:pt x="0" y="0"/>
                </a:cubicBezTo>
                <a:close/>
              </a:path>
            </a:pathLst>
          </a:custGeom>
          <a:solidFill>
            <a:srgbClr val="404AC1">
              <a:alpha val="1322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98C44114-F2A7-7A47-04EA-D45002C8911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10014" y="472632"/>
            <a:ext cx="2376297" cy="603504"/>
          </a:xfrm>
          <a:prstGeom prst="rect">
            <a:avLst/>
          </a:prstGeom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9D721724-C7B3-1576-836A-8B69E4A66527}"/>
              </a:ext>
            </a:extLst>
          </p:cNvPr>
          <p:cNvSpPr/>
          <p:nvPr userDrawn="1"/>
        </p:nvSpPr>
        <p:spPr>
          <a:xfrm rot="16200000" flipH="1" flipV="1">
            <a:off x="5702204" y="384302"/>
            <a:ext cx="2465135" cy="10514452"/>
          </a:xfrm>
          <a:custGeom>
            <a:avLst/>
            <a:gdLst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11570170 w 12193961"/>
              <a:gd name="connsiteY4" fmla="*/ 1454792 h 1477552"/>
              <a:gd name="connsiteX5" fmla="*/ 492053 w 12193961"/>
              <a:gd name="connsiteY5" fmla="*/ 849434 h 1477552"/>
              <a:gd name="connsiteX6" fmla="*/ 0 w 12193961"/>
              <a:gd name="connsiteY6" fmla="*/ 890527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492053 w 12193961"/>
              <a:gd name="connsiteY4" fmla="*/ 849434 h 1477552"/>
              <a:gd name="connsiteX5" fmla="*/ 0 w 12193961"/>
              <a:gd name="connsiteY5" fmla="*/ 890527 h 1477552"/>
              <a:gd name="connsiteX6" fmla="*/ 0 w 12193961"/>
              <a:gd name="connsiteY6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4178"/>
              <a:gd name="connsiteX1" fmla="*/ 12180837 w 12193961"/>
              <a:gd name="connsiteY1" fmla="*/ 0 h 1654178"/>
              <a:gd name="connsiteX2" fmla="*/ 12193961 w 12193961"/>
              <a:gd name="connsiteY2" fmla="*/ 6596 h 1654178"/>
              <a:gd name="connsiteX3" fmla="*/ 12193961 w 12193961"/>
              <a:gd name="connsiteY3" fmla="*/ 1650585 h 1654178"/>
              <a:gd name="connsiteX4" fmla="*/ 0 w 12193961"/>
              <a:gd name="connsiteY4" fmla="*/ 890527 h 1654178"/>
              <a:gd name="connsiteX5" fmla="*/ 0 w 12193961"/>
              <a:gd name="connsiteY5" fmla="*/ 0 h 1654178"/>
              <a:gd name="connsiteX0" fmla="*/ 0 w 12193961"/>
              <a:gd name="connsiteY0" fmla="*/ 0 h 2198922"/>
              <a:gd name="connsiteX1" fmla="*/ 12180837 w 12193961"/>
              <a:gd name="connsiteY1" fmla="*/ 0 h 2198922"/>
              <a:gd name="connsiteX2" fmla="*/ 12193961 w 12193961"/>
              <a:gd name="connsiteY2" fmla="*/ 6596 h 2198922"/>
              <a:gd name="connsiteX3" fmla="*/ 12193961 w 12193961"/>
              <a:gd name="connsiteY3" fmla="*/ 2196305 h 2198922"/>
              <a:gd name="connsiteX4" fmla="*/ 0 w 12193961"/>
              <a:gd name="connsiteY4" fmla="*/ 890527 h 2198922"/>
              <a:gd name="connsiteX5" fmla="*/ 0 w 12193961"/>
              <a:gd name="connsiteY5" fmla="*/ 0 h 2198922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0 w 12241252"/>
              <a:gd name="connsiteY4" fmla="*/ 0 h 9599383"/>
              <a:gd name="connsiteX0" fmla="*/ 0 w 4410887"/>
              <a:gd name="connsiteY0" fmla="*/ 0 h 9599383"/>
              <a:gd name="connsiteX1" fmla="*/ 4350472 w 4410887"/>
              <a:gd name="connsiteY1" fmla="*/ 0 h 9599383"/>
              <a:gd name="connsiteX2" fmla="*/ 4363596 w 4410887"/>
              <a:gd name="connsiteY2" fmla="*/ 6596 h 9599383"/>
              <a:gd name="connsiteX3" fmla="*/ 4410887 w 4410887"/>
              <a:gd name="connsiteY3" fmla="*/ 9599383 h 9599383"/>
              <a:gd name="connsiteX4" fmla="*/ 0 w 4410887"/>
              <a:gd name="connsiteY4" fmla="*/ 0 h 9599383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7302" h="17316372">
                <a:moveTo>
                  <a:pt x="0" y="0"/>
                </a:moveTo>
                <a:lnTo>
                  <a:pt x="4350472" y="0"/>
                </a:lnTo>
                <a:lnTo>
                  <a:pt x="4363596" y="6596"/>
                </a:lnTo>
                <a:cubicBezTo>
                  <a:pt x="4363596" y="736499"/>
                  <a:pt x="4387302" y="16586469"/>
                  <a:pt x="4387302" y="17316372"/>
                </a:cubicBezTo>
                <a:cubicBezTo>
                  <a:pt x="3652179" y="3764761"/>
                  <a:pt x="2345027" y="1992283"/>
                  <a:pt x="0" y="0"/>
                </a:cubicBezTo>
                <a:close/>
              </a:path>
            </a:pathLst>
          </a:custGeom>
          <a:solidFill>
            <a:srgbClr val="0070C0">
              <a:alpha val="1322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FFAE94-8E96-FD4F-8A84-BC0B25880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AF2AAB-480B-B04D-A88A-8444310265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13A9811-0F57-6034-3580-76D96BB12B6E}"/>
              </a:ext>
            </a:extLst>
          </p:cNvPr>
          <p:cNvCxnSpPr>
            <a:cxnSpLocks/>
          </p:cNvCxnSpPr>
          <p:nvPr userDrawn="1"/>
        </p:nvCxnSpPr>
        <p:spPr>
          <a:xfrm>
            <a:off x="831850" y="4570413"/>
            <a:ext cx="8478164" cy="0"/>
          </a:xfrm>
          <a:prstGeom prst="line">
            <a:avLst/>
          </a:prstGeom>
          <a:ln w="12700">
            <a:solidFill>
              <a:srgbClr val="2324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C0C37AB7-6BA1-0FAF-8553-7A5D8C536807}"/>
              </a:ext>
            </a:extLst>
          </p:cNvPr>
          <p:cNvGrpSpPr/>
          <p:nvPr userDrawn="1"/>
        </p:nvGrpSpPr>
        <p:grpSpPr>
          <a:xfrm>
            <a:off x="-5916" y="-4089"/>
            <a:ext cx="109001" cy="6868800"/>
            <a:chOff x="-5916" y="6711"/>
            <a:chExt cx="109001" cy="68688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11CCFC0-B763-988D-C4CB-F408FE390617}"/>
                </a:ext>
              </a:extLst>
            </p:cNvPr>
            <p:cNvSpPr/>
            <p:nvPr/>
          </p:nvSpPr>
          <p:spPr>
            <a:xfrm>
              <a:off x="-5916" y="2296311"/>
              <a:ext cx="108000" cy="2289600"/>
            </a:xfrm>
            <a:prstGeom prst="rect">
              <a:avLst/>
            </a:prstGeom>
            <a:solidFill>
              <a:srgbClr val="FAB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F67EFDE-53C2-DD8D-974E-E1AD054CB7AF}"/>
                </a:ext>
              </a:extLst>
            </p:cNvPr>
            <p:cNvSpPr/>
            <p:nvPr/>
          </p:nvSpPr>
          <p:spPr>
            <a:xfrm>
              <a:off x="-5916" y="4585911"/>
              <a:ext cx="108000" cy="2289600"/>
            </a:xfrm>
            <a:custGeom>
              <a:avLst/>
              <a:gdLst>
                <a:gd name="connsiteX0" fmla="*/ 0 w 95916"/>
                <a:gd name="connsiteY0" fmla="*/ 0 h 2210882"/>
                <a:gd name="connsiteX1" fmla="*/ 95916 w 95916"/>
                <a:gd name="connsiteY1" fmla="*/ 0 h 2210882"/>
                <a:gd name="connsiteX2" fmla="*/ 95916 w 95916"/>
                <a:gd name="connsiteY2" fmla="*/ 2210882 h 2210882"/>
                <a:gd name="connsiteX3" fmla="*/ 2577 w 95916"/>
                <a:gd name="connsiteY3" fmla="*/ 2210882 h 2210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16" h="2210882">
                  <a:moveTo>
                    <a:pt x="0" y="0"/>
                  </a:moveTo>
                  <a:lnTo>
                    <a:pt x="95916" y="0"/>
                  </a:lnTo>
                  <a:lnTo>
                    <a:pt x="95916" y="2210882"/>
                  </a:lnTo>
                  <a:lnTo>
                    <a:pt x="2577" y="2210882"/>
                  </a:lnTo>
                  <a:close/>
                </a:path>
              </a:pathLst>
            </a:custGeom>
            <a:solidFill>
              <a:srgbClr val="880B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8086463-6AC0-9B2F-267C-5E22AF56B74F}"/>
                </a:ext>
              </a:extLst>
            </p:cNvPr>
            <p:cNvSpPr/>
            <p:nvPr/>
          </p:nvSpPr>
          <p:spPr>
            <a:xfrm>
              <a:off x="-5916" y="6711"/>
              <a:ext cx="109001" cy="2289600"/>
            </a:xfrm>
            <a:prstGeom prst="rect">
              <a:avLst/>
            </a:prstGeom>
            <a:solidFill>
              <a:srgbClr val="222C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7D0E3E1E-F967-A6EF-AFBB-19CCFF03167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8587" b="8587"/>
          <a:stretch/>
        </p:blipFill>
        <p:spPr>
          <a:xfrm>
            <a:off x="8708677" y="6283873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44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9E33-CD4B-AA48-B14F-C7A226C1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4587"/>
            <a:ext cx="9802827" cy="4212375"/>
          </a:xfrm>
          <a:prstGeom prst="rect">
            <a:avLst/>
          </a:prstGeom>
        </p:spPr>
        <p:txBody>
          <a:bodyPr>
            <a:normAutofit/>
          </a:bodyPr>
          <a:lstStyle>
            <a:lvl1pPr marL="540000" indent="-540000">
              <a:lnSpc>
                <a:spcPct val="120000"/>
              </a:lnSpc>
              <a:spcBef>
                <a:spcPts val="1200"/>
              </a:spcBef>
              <a:buFontTx/>
              <a:buBlip>
                <a:blip r:embed="rId2"/>
              </a:buBlip>
              <a:tabLst/>
              <a:defRPr sz="2000"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892175" indent="-358775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204913" indent="-358775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1389A6A-8474-B549-93D7-CBABF391BB71}"/>
              </a:ext>
            </a:extLst>
          </p:cNvPr>
          <p:cNvSpPr/>
          <p:nvPr userDrawn="1"/>
        </p:nvSpPr>
        <p:spPr>
          <a:xfrm rot="16200000" flipH="1" flipV="1">
            <a:off x="6327140" y="1001855"/>
            <a:ext cx="6878109" cy="4874400"/>
          </a:xfrm>
          <a:custGeom>
            <a:avLst/>
            <a:gdLst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11570170 w 12193961"/>
              <a:gd name="connsiteY4" fmla="*/ 1454792 h 1477552"/>
              <a:gd name="connsiteX5" fmla="*/ 492053 w 12193961"/>
              <a:gd name="connsiteY5" fmla="*/ 849434 h 1477552"/>
              <a:gd name="connsiteX6" fmla="*/ 0 w 12193961"/>
              <a:gd name="connsiteY6" fmla="*/ 890527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492053 w 12193961"/>
              <a:gd name="connsiteY4" fmla="*/ 849434 h 1477552"/>
              <a:gd name="connsiteX5" fmla="*/ 0 w 12193961"/>
              <a:gd name="connsiteY5" fmla="*/ 890527 h 1477552"/>
              <a:gd name="connsiteX6" fmla="*/ 0 w 12193961"/>
              <a:gd name="connsiteY6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4178"/>
              <a:gd name="connsiteX1" fmla="*/ 12180837 w 12193961"/>
              <a:gd name="connsiteY1" fmla="*/ 0 h 1654178"/>
              <a:gd name="connsiteX2" fmla="*/ 12193961 w 12193961"/>
              <a:gd name="connsiteY2" fmla="*/ 6596 h 1654178"/>
              <a:gd name="connsiteX3" fmla="*/ 12193961 w 12193961"/>
              <a:gd name="connsiteY3" fmla="*/ 1650585 h 1654178"/>
              <a:gd name="connsiteX4" fmla="*/ 0 w 12193961"/>
              <a:gd name="connsiteY4" fmla="*/ 890527 h 1654178"/>
              <a:gd name="connsiteX5" fmla="*/ 0 w 12193961"/>
              <a:gd name="connsiteY5" fmla="*/ 0 h 1654178"/>
              <a:gd name="connsiteX0" fmla="*/ 0 w 12193961"/>
              <a:gd name="connsiteY0" fmla="*/ 0 h 2198922"/>
              <a:gd name="connsiteX1" fmla="*/ 12180837 w 12193961"/>
              <a:gd name="connsiteY1" fmla="*/ 0 h 2198922"/>
              <a:gd name="connsiteX2" fmla="*/ 12193961 w 12193961"/>
              <a:gd name="connsiteY2" fmla="*/ 6596 h 2198922"/>
              <a:gd name="connsiteX3" fmla="*/ 12193961 w 12193961"/>
              <a:gd name="connsiteY3" fmla="*/ 2196305 h 2198922"/>
              <a:gd name="connsiteX4" fmla="*/ 0 w 12193961"/>
              <a:gd name="connsiteY4" fmla="*/ 890527 h 2198922"/>
              <a:gd name="connsiteX5" fmla="*/ 0 w 12193961"/>
              <a:gd name="connsiteY5" fmla="*/ 0 h 2198922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241252" h="9599383">
                <a:moveTo>
                  <a:pt x="0" y="0"/>
                </a:moveTo>
                <a:lnTo>
                  <a:pt x="12180837" y="0"/>
                </a:lnTo>
                <a:lnTo>
                  <a:pt x="12193961" y="6596"/>
                </a:lnTo>
                <a:cubicBezTo>
                  <a:pt x="12193961" y="736499"/>
                  <a:pt x="12241252" y="8869480"/>
                  <a:pt x="12241252" y="9599383"/>
                </a:cubicBezTo>
                <a:cubicBezTo>
                  <a:pt x="9824483" y="588488"/>
                  <a:pt x="4532639" y="-340349"/>
                  <a:pt x="6724" y="1036941"/>
                </a:cubicBezTo>
                <a:cubicBezTo>
                  <a:pt x="4483" y="691294"/>
                  <a:pt x="2241" y="345647"/>
                  <a:pt x="0" y="0"/>
                </a:cubicBezTo>
                <a:close/>
              </a:path>
            </a:pathLst>
          </a:custGeom>
          <a:solidFill>
            <a:srgbClr val="404AC1">
              <a:alpha val="1322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8" name="Picture 7" descr="A picture containing icon&#10;&#10;Description automatically generated">
            <a:extLst>
              <a:ext uri="{FF2B5EF4-FFF2-40B4-BE49-F238E27FC236}">
                <a16:creationId xmlns:a16="http://schemas.microsoft.com/office/drawing/2014/main" id="{6698DA26-ADBC-3F41-8B46-38FB6FEFFE1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310014" y="472632"/>
            <a:ext cx="2376297" cy="603504"/>
          </a:xfrm>
          <a:prstGeom prst="rect">
            <a:avLst/>
          </a:prstGeom>
        </p:spPr>
      </p:pic>
      <p:sp>
        <p:nvSpPr>
          <p:cNvPr id="9" name="Freeform 8">
            <a:extLst>
              <a:ext uri="{FF2B5EF4-FFF2-40B4-BE49-F238E27FC236}">
                <a16:creationId xmlns:a16="http://schemas.microsoft.com/office/drawing/2014/main" id="{F8B36D13-2904-E34B-BC34-34DB6692E98A}"/>
              </a:ext>
            </a:extLst>
          </p:cNvPr>
          <p:cNvSpPr/>
          <p:nvPr userDrawn="1"/>
        </p:nvSpPr>
        <p:spPr>
          <a:xfrm rot="16200000" flipH="1" flipV="1">
            <a:off x="5702204" y="384302"/>
            <a:ext cx="2465135" cy="10514452"/>
          </a:xfrm>
          <a:custGeom>
            <a:avLst/>
            <a:gdLst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11570170 w 12193961"/>
              <a:gd name="connsiteY4" fmla="*/ 1454792 h 1477552"/>
              <a:gd name="connsiteX5" fmla="*/ 492053 w 12193961"/>
              <a:gd name="connsiteY5" fmla="*/ 849434 h 1477552"/>
              <a:gd name="connsiteX6" fmla="*/ 0 w 12193961"/>
              <a:gd name="connsiteY6" fmla="*/ 890527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492053 w 12193961"/>
              <a:gd name="connsiteY4" fmla="*/ 849434 h 1477552"/>
              <a:gd name="connsiteX5" fmla="*/ 0 w 12193961"/>
              <a:gd name="connsiteY5" fmla="*/ 890527 h 1477552"/>
              <a:gd name="connsiteX6" fmla="*/ 0 w 12193961"/>
              <a:gd name="connsiteY6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477552"/>
              <a:gd name="connsiteX1" fmla="*/ 12180837 w 12193961"/>
              <a:gd name="connsiteY1" fmla="*/ 0 h 1477552"/>
              <a:gd name="connsiteX2" fmla="*/ 12193961 w 12193961"/>
              <a:gd name="connsiteY2" fmla="*/ 6596 h 1477552"/>
              <a:gd name="connsiteX3" fmla="*/ 12193961 w 12193961"/>
              <a:gd name="connsiteY3" fmla="*/ 1477552 h 1477552"/>
              <a:gd name="connsiteX4" fmla="*/ 0 w 12193961"/>
              <a:gd name="connsiteY4" fmla="*/ 890527 h 1477552"/>
              <a:gd name="connsiteX5" fmla="*/ 0 w 12193961"/>
              <a:gd name="connsiteY5" fmla="*/ 0 h 1477552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0585"/>
              <a:gd name="connsiteX1" fmla="*/ 12180837 w 12193961"/>
              <a:gd name="connsiteY1" fmla="*/ 0 h 1650585"/>
              <a:gd name="connsiteX2" fmla="*/ 12193961 w 12193961"/>
              <a:gd name="connsiteY2" fmla="*/ 6596 h 1650585"/>
              <a:gd name="connsiteX3" fmla="*/ 12193961 w 12193961"/>
              <a:gd name="connsiteY3" fmla="*/ 1650585 h 1650585"/>
              <a:gd name="connsiteX4" fmla="*/ 0 w 12193961"/>
              <a:gd name="connsiteY4" fmla="*/ 890527 h 1650585"/>
              <a:gd name="connsiteX5" fmla="*/ 0 w 12193961"/>
              <a:gd name="connsiteY5" fmla="*/ 0 h 1650585"/>
              <a:gd name="connsiteX0" fmla="*/ 0 w 12193961"/>
              <a:gd name="connsiteY0" fmla="*/ 0 h 1654178"/>
              <a:gd name="connsiteX1" fmla="*/ 12180837 w 12193961"/>
              <a:gd name="connsiteY1" fmla="*/ 0 h 1654178"/>
              <a:gd name="connsiteX2" fmla="*/ 12193961 w 12193961"/>
              <a:gd name="connsiteY2" fmla="*/ 6596 h 1654178"/>
              <a:gd name="connsiteX3" fmla="*/ 12193961 w 12193961"/>
              <a:gd name="connsiteY3" fmla="*/ 1650585 h 1654178"/>
              <a:gd name="connsiteX4" fmla="*/ 0 w 12193961"/>
              <a:gd name="connsiteY4" fmla="*/ 890527 h 1654178"/>
              <a:gd name="connsiteX5" fmla="*/ 0 w 12193961"/>
              <a:gd name="connsiteY5" fmla="*/ 0 h 1654178"/>
              <a:gd name="connsiteX0" fmla="*/ 0 w 12193961"/>
              <a:gd name="connsiteY0" fmla="*/ 0 h 2198922"/>
              <a:gd name="connsiteX1" fmla="*/ 12180837 w 12193961"/>
              <a:gd name="connsiteY1" fmla="*/ 0 h 2198922"/>
              <a:gd name="connsiteX2" fmla="*/ 12193961 w 12193961"/>
              <a:gd name="connsiteY2" fmla="*/ 6596 h 2198922"/>
              <a:gd name="connsiteX3" fmla="*/ 12193961 w 12193961"/>
              <a:gd name="connsiteY3" fmla="*/ 2196305 h 2198922"/>
              <a:gd name="connsiteX4" fmla="*/ 0 w 12193961"/>
              <a:gd name="connsiteY4" fmla="*/ 890527 h 2198922"/>
              <a:gd name="connsiteX5" fmla="*/ 0 w 12193961"/>
              <a:gd name="connsiteY5" fmla="*/ 0 h 2198922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0 w 12193961"/>
              <a:gd name="connsiteY4" fmla="*/ 890527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193961"/>
              <a:gd name="connsiteY0" fmla="*/ 0 h 2196305"/>
              <a:gd name="connsiteX1" fmla="*/ 12180837 w 12193961"/>
              <a:gd name="connsiteY1" fmla="*/ 0 h 2196305"/>
              <a:gd name="connsiteX2" fmla="*/ 12193961 w 12193961"/>
              <a:gd name="connsiteY2" fmla="*/ 6596 h 2196305"/>
              <a:gd name="connsiteX3" fmla="*/ 12193961 w 12193961"/>
              <a:gd name="connsiteY3" fmla="*/ 2196305 h 2196305"/>
              <a:gd name="connsiteX4" fmla="*/ 6724 w 12193961"/>
              <a:gd name="connsiteY4" fmla="*/ 1036941 h 2196305"/>
              <a:gd name="connsiteX5" fmla="*/ 0 w 12193961"/>
              <a:gd name="connsiteY5" fmla="*/ 0 h 2196305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6724 w 12241252"/>
              <a:gd name="connsiteY4" fmla="*/ 1036941 h 9599383"/>
              <a:gd name="connsiteX5" fmla="*/ 0 w 12241252"/>
              <a:gd name="connsiteY5" fmla="*/ 0 h 9599383"/>
              <a:gd name="connsiteX0" fmla="*/ 0 w 12241252"/>
              <a:gd name="connsiteY0" fmla="*/ 0 h 9599383"/>
              <a:gd name="connsiteX1" fmla="*/ 12180837 w 12241252"/>
              <a:gd name="connsiteY1" fmla="*/ 0 h 9599383"/>
              <a:gd name="connsiteX2" fmla="*/ 12193961 w 12241252"/>
              <a:gd name="connsiteY2" fmla="*/ 6596 h 9599383"/>
              <a:gd name="connsiteX3" fmla="*/ 12241252 w 12241252"/>
              <a:gd name="connsiteY3" fmla="*/ 9599383 h 9599383"/>
              <a:gd name="connsiteX4" fmla="*/ 0 w 12241252"/>
              <a:gd name="connsiteY4" fmla="*/ 0 h 9599383"/>
              <a:gd name="connsiteX0" fmla="*/ 0 w 4410887"/>
              <a:gd name="connsiteY0" fmla="*/ 0 h 9599383"/>
              <a:gd name="connsiteX1" fmla="*/ 4350472 w 4410887"/>
              <a:gd name="connsiteY1" fmla="*/ 0 h 9599383"/>
              <a:gd name="connsiteX2" fmla="*/ 4363596 w 4410887"/>
              <a:gd name="connsiteY2" fmla="*/ 6596 h 9599383"/>
              <a:gd name="connsiteX3" fmla="*/ 4410887 w 4410887"/>
              <a:gd name="connsiteY3" fmla="*/ 9599383 h 9599383"/>
              <a:gd name="connsiteX4" fmla="*/ 0 w 4410887"/>
              <a:gd name="connsiteY4" fmla="*/ 0 h 9599383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  <a:gd name="connsiteX0" fmla="*/ 0 w 4387302"/>
              <a:gd name="connsiteY0" fmla="*/ 0 h 17316372"/>
              <a:gd name="connsiteX1" fmla="*/ 4350472 w 4387302"/>
              <a:gd name="connsiteY1" fmla="*/ 0 h 17316372"/>
              <a:gd name="connsiteX2" fmla="*/ 4363596 w 4387302"/>
              <a:gd name="connsiteY2" fmla="*/ 6596 h 17316372"/>
              <a:gd name="connsiteX3" fmla="*/ 4387302 w 4387302"/>
              <a:gd name="connsiteY3" fmla="*/ 17316372 h 17316372"/>
              <a:gd name="connsiteX4" fmla="*/ 0 w 4387302"/>
              <a:gd name="connsiteY4" fmla="*/ 0 h 1731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87302" h="17316372">
                <a:moveTo>
                  <a:pt x="0" y="0"/>
                </a:moveTo>
                <a:lnTo>
                  <a:pt x="4350472" y="0"/>
                </a:lnTo>
                <a:lnTo>
                  <a:pt x="4363596" y="6596"/>
                </a:lnTo>
                <a:cubicBezTo>
                  <a:pt x="4363596" y="736499"/>
                  <a:pt x="4387302" y="16586469"/>
                  <a:pt x="4387302" y="17316372"/>
                </a:cubicBezTo>
                <a:cubicBezTo>
                  <a:pt x="3652179" y="3764761"/>
                  <a:pt x="2345027" y="1992283"/>
                  <a:pt x="0" y="0"/>
                </a:cubicBezTo>
                <a:close/>
              </a:path>
            </a:pathLst>
          </a:custGeom>
          <a:solidFill>
            <a:srgbClr val="0070C0">
              <a:alpha val="1322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24BC540-B163-4E88-08D2-4FE983B85694}"/>
              </a:ext>
            </a:extLst>
          </p:cNvPr>
          <p:cNvGrpSpPr/>
          <p:nvPr userDrawn="1"/>
        </p:nvGrpSpPr>
        <p:grpSpPr>
          <a:xfrm>
            <a:off x="-5916" y="-4089"/>
            <a:ext cx="109001" cy="6868800"/>
            <a:chOff x="-5916" y="6711"/>
            <a:chExt cx="109001" cy="68688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C7DBF4-7D9B-8F5B-3190-65A41BE6CE1B}"/>
                </a:ext>
              </a:extLst>
            </p:cNvPr>
            <p:cNvSpPr/>
            <p:nvPr/>
          </p:nvSpPr>
          <p:spPr>
            <a:xfrm>
              <a:off x="-5916" y="2296311"/>
              <a:ext cx="108000" cy="2289600"/>
            </a:xfrm>
            <a:prstGeom prst="rect">
              <a:avLst/>
            </a:prstGeom>
            <a:solidFill>
              <a:srgbClr val="FAB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C9DBA1BF-D2F2-46E6-768B-AC1E298468DA}"/>
                </a:ext>
              </a:extLst>
            </p:cNvPr>
            <p:cNvSpPr/>
            <p:nvPr/>
          </p:nvSpPr>
          <p:spPr>
            <a:xfrm>
              <a:off x="-5916" y="4585911"/>
              <a:ext cx="108000" cy="2289600"/>
            </a:xfrm>
            <a:custGeom>
              <a:avLst/>
              <a:gdLst>
                <a:gd name="connsiteX0" fmla="*/ 0 w 95916"/>
                <a:gd name="connsiteY0" fmla="*/ 0 h 2210882"/>
                <a:gd name="connsiteX1" fmla="*/ 95916 w 95916"/>
                <a:gd name="connsiteY1" fmla="*/ 0 h 2210882"/>
                <a:gd name="connsiteX2" fmla="*/ 95916 w 95916"/>
                <a:gd name="connsiteY2" fmla="*/ 2210882 h 2210882"/>
                <a:gd name="connsiteX3" fmla="*/ 2577 w 95916"/>
                <a:gd name="connsiteY3" fmla="*/ 2210882 h 2210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16" h="2210882">
                  <a:moveTo>
                    <a:pt x="0" y="0"/>
                  </a:moveTo>
                  <a:lnTo>
                    <a:pt x="95916" y="0"/>
                  </a:lnTo>
                  <a:lnTo>
                    <a:pt x="95916" y="2210882"/>
                  </a:lnTo>
                  <a:lnTo>
                    <a:pt x="2577" y="2210882"/>
                  </a:lnTo>
                  <a:close/>
                </a:path>
              </a:pathLst>
            </a:custGeom>
            <a:solidFill>
              <a:srgbClr val="880B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0493C50-7623-96BD-66B3-3EA0F1ECC164}"/>
                </a:ext>
              </a:extLst>
            </p:cNvPr>
            <p:cNvSpPr/>
            <p:nvPr/>
          </p:nvSpPr>
          <p:spPr>
            <a:xfrm>
              <a:off x="-5916" y="6711"/>
              <a:ext cx="109001" cy="2289600"/>
            </a:xfrm>
            <a:prstGeom prst="rect">
              <a:avLst/>
            </a:prstGeom>
            <a:solidFill>
              <a:srgbClr val="222C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01FE45D0-F171-DAB9-FE2A-48EB449725F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t="8587" b="8587"/>
          <a:stretch/>
        </p:blipFill>
        <p:spPr>
          <a:xfrm>
            <a:off x="8708677" y="6283873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38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_Title, Content +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6DC1D58E-F28A-FF22-7F91-DB120BB9B744}"/>
              </a:ext>
            </a:extLst>
          </p:cNvPr>
          <p:cNvGrpSpPr/>
          <p:nvPr userDrawn="1"/>
        </p:nvGrpSpPr>
        <p:grpSpPr>
          <a:xfrm>
            <a:off x="-5916" y="-4089"/>
            <a:ext cx="12209311" cy="6882198"/>
            <a:chOff x="-5916" y="-4089"/>
            <a:chExt cx="12209311" cy="6882198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4C8F76B2-3972-A111-914A-09AD7B13F6EF}"/>
                </a:ext>
              </a:extLst>
            </p:cNvPr>
            <p:cNvSpPr/>
            <p:nvPr userDrawn="1"/>
          </p:nvSpPr>
          <p:spPr>
            <a:xfrm rot="16200000" flipH="1" flipV="1">
              <a:off x="6327140" y="1001855"/>
              <a:ext cx="6878109" cy="4874400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41252" h="9599383">
                  <a:moveTo>
                    <a:pt x="0" y="0"/>
                  </a:moveTo>
                  <a:lnTo>
                    <a:pt x="12180837" y="0"/>
                  </a:lnTo>
                  <a:lnTo>
                    <a:pt x="12193961" y="6596"/>
                  </a:lnTo>
                  <a:cubicBezTo>
                    <a:pt x="12193961" y="736499"/>
                    <a:pt x="12241252" y="8869480"/>
                    <a:pt x="12241252" y="9599383"/>
                  </a:cubicBezTo>
                  <a:cubicBezTo>
                    <a:pt x="9824483" y="588488"/>
                    <a:pt x="4532639" y="-340349"/>
                    <a:pt x="6724" y="1036941"/>
                  </a:cubicBezTo>
                  <a:cubicBezTo>
                    <a:pt x="4483" y="691294"/>
                    <a:pt x="2241" y="345647"/>
                    <a:pt x="0" y="0"/>
                  </a:cubicBezTo>
                  <a:close/>
                </a:path>
              </a:pathLst>
            </a:custGeom>
            <a:solidFill>
              <a:srgbClr val="404AC1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5" name="Picture 4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87FB2E87-4704-09B3-7D8F-9009E502CC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310014" y="472632"/>
              <a:ext cx="2376297" cy="603504"/>
            </a:xfrm>
            <a:prstGeom prst="rect">
              <a:avLst/>
            </a:prstGeom>
          </p:spPr>
        </p:pic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E48139EA-B3C4-13D6-E1E3-3EECFA80D7CD}"/>
                </a:ext>
              </a:extLst>
            </p:cNvPr>
            <p:cNvSpPr/>
            <p:nvPr userDrawn="1"/>
          </p:nvSpPr>
          <p:spPr>
            <a:xfrm rot="16200000" flipH="1" flipV="1">
              <a:off x="5702204" y="384302"/>
              <a:ext cx="2465135" cy="10514452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0 w 12241252"/>
                <a:gd name="connsiteY4" fmla="*/ 0 h 9599383"/>
                <a:gd name="connsiteX0" fmla="*/ 0 w 4410887"/>
                <a:gd name="connsiteY0" fmla="*/ 0 h 9599383"/>
                <a:gd name="connsiteX1" fmla="*/ 4350472 w 4410887"/>
                <a:gd name="connsiteY1" fmla="*/ 0 h 9599383"/>
                <a:gd name="connsiteX2" fmla="*/ 4363596 w 4410887"/>
                <a:gd name="connsiteY2" fmla="*/ 6596 h 9599383"/>
                <a:gd name="connsiteX3" fmla="*/ 4410887 w 4410887"/>
                <a:gd name="connsiteY3" fmla="*/ 9599383 h 9599383"/>
                <a:gd name="connsiteX4" fmla="*/ 0 w 4410887"/>
                <a:gd name="connsiteY4" fmla="*/ 0 h 9599383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302" h="17316372">
                  <a:moveTo>
                    <a:pt x="0" y="0"/>
                  </a:moveTo>
                  <a:lnTo>
                    <a:pt x="4350472" y="0"/>
                  </a:lnTo>
                  <a:lnTo>
                    <a:pt x="4363596" y="6596"/>
                  </a:lnTo>
                  <a:cubicBezTo>
                    <a:pt x="4363596" y="736499"/>
                    <a:pt x="4387302" y="16586469"/>
                    <a:pt x="4387302" y="17316372"/>
                  </a:cubicBezTo>
                  <a:cubicBezTo>
                    <a:pt x="3652179" y="3764761"/>
                    <a:pt x="2345027" y="1992283"/>
                    <a:pt x="0" y="0"/>
                  </a:cubicBezTo>
                  <a:close/>
                </a:path>
              </a:pathLst>
            </a:custGeom>
            <a:solidFill>
              <a:srgbClr val="0070C0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50281AD-9C40-F0EA-DA05-EE2464580905}"/>
                </a:ext>
              </a:extLst>
            </p:cNvPr>
            <p:cNvGrpSpPr/>
            <p:nvPr userDrawn="1"/>
          </p:nvGrpSpPr>
          <p:grpSpPr>
            <a:xfrm>
              <a:off x="-5916" y="-4089"/>
              <a:ext cx="109001" cy="6868800"/>
              <a:chOff x="-5916" y="6711"/>
              <a:chExt cx="109001" cy="6868800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9E8E268D-1975-A481-BD86-DC460E13C765}"/>
                  </a:ext>
                </a:extLst>
              </p:cNvPr>
              <p:cNvSpPr/>
              <p:nvPr/>
            </p:nvSpPr>
            <p:spPr>
              <a:xfrm>
                <a:off x="-5916" y="2296311"/>
                <a:ext cx="108000" cy="2289600"/>
              </a:xfrm>
              <a:prstGeom prst="rect">
                <a:avLst/>
              </a:prstGeom>
              <a:solidFill>
                <a:srgbClr val="FAB5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55600B8C-21F1-465C-A0AB-9624A0172843}"/>
                  </a:ext>
                </a:extLst>
              </p:cNvPr>
              <p:cNvSpPr/>
              <p:nvPr/>
            </p:nvSpPr>
            <p:spPr>
              <a:xfrm>
                <a:off x="-5916" y="4585911"/>
                <a:ext cx="108000" cy="2289600"/>
              </a:xfrm>
              <a:custGeom>
                <a:avLst/>
                <a:gdLst>
                  <a:gd name="connsiteX0" fmla="*/ 0 w 95916"/>
                  <a:gd name="connsiteY0" fmla="*/ 0 h 2210882"/>
                  <a:gd name="connsiteX1" fmla="*/ 95916 w 95916"/>
                  <a:gd name="connsiteY1" fmla="*/ 0 h 2210882"/>
                  <a:gd name="connsiteX2" fmla="*/ 95916 w 95916"/>
                  <a:gd name="connsiteY2" fmla="*/ 2210882 h 2210882"/>
                  <a:gd name="connsiteX3" fmla="*/ 2577 w 95916"/>
                  <a:gd name="connsiteY3" fmla="*/ 2210882 h 2210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5916" h="2210882">
                    <a:moveTo>
                      <a:pt x="0" y="0"/>
                    </a:moveTo>
                    <a:lnTo>
                      <a:pt x="95916" y="0"/>
                    </a:lnTo>
                    <a:lnTo>
                      <a:pt x="95916" y="2210882"/>
                    </a:lnTo>
                    <a:lnTo>
                      <a:pt x="2577" y="2210882"/>
                    </a:lnTo>
                    <a:close/>
                  </a:path>
                </a:pathLst>
              </a:custGeom>
              <a:solidFill>
                <a:srgbClr val="880B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50FD3A88-A78F-AF57-340A-FDCB1BB78833}"/>
                  </a:ext>
                </a:extLst>
              </p:cNvPr>
              <p:cNvSpPr/>
              <p:nvPr/>
            </p:nvSpPr>
            <p:spPr>
              <a:xfrm>
                <a:off x="-5916" y="6711"/>
                <a:ext cx="109001" cy="2289600"/>
              </a:xfrm>
              <a:prstGeom prst="rect">
                <a:avLst/>
              </a:prstGeom>
              <a:solidFill>
                <a:srgbClr val="222C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61629276-CFD9-DD36-A5D4-CA629E3AC2C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t="8587" b="8587"/>
            <a:stretch/>
          </p:blipFill>
          <p:spPr>
            <a:xfrm>
              <a:off x="8708677" y="6283873"/>
              <a:ext cx="3213100" cy="58083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30" y="888452"/>
            <a:ext cx="547082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9E33-CD4B-AA48-B14F-C7A226C1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30" y="1965337"/>
            <a:ext cx="8009334" cy="4211625"/>
          </a:xfrm>
          <a:prstGeom prst="rect">
            <a:avLst/>
          </a:prstGeom>
        </p:spPr>
        <p:txBody>
          <a:bodyPr>
            <a:normAutofit/>
          </a:bodyPr>
          <a:lstStyle>
            <a:lvl1pPr marL="540000" indent="-540000">
              <a:lnSpc>
                <a:spcPct val="120000"/>
              </a:lnSpc>
              <a:spcBef>
                <a:spcPts val="1200"/>
              </a:spcBef>
              <a:buFontTx/>
              <a:buBlip>
                <a:blip r:embed="rId4"/>
              </a:buBlip>
              <a:tabLst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892175" indent="-355600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204913" indent="-312738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FBC467C-5602-883B-C058-573998FA64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562" y="0"/>
            <a:ext cx="3294000" cy="686435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759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213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_Title +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CABE0EC-5CE1-EC5B-1937-A06DAF0548CF}"/>
              </a:ext>
            </a:extLst>
          </p:cNvPr>
          <p:cNvGrpSpPr/>
          <p:nvPr userDrawn="1"/>
        </p:nvGrpSpPr>
        <p:grpSpPr>
          <a:xfrm>
            <a:off x="-5916" y="-4089"/>
            <a:ext cx="12209311" cy="6882198"/>
            <a:chOff x="-5916" y="-4089"/>
            <a:chExt cx="12209311" cy="6882198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B78A7D5F-7DC7-02AF-199F-52C9539A18F9}"/>
                </a:ext>
              </a:extLst>
            </p:cNvPr>
            <p:cNvSpPr/>
            <p:nvPr userDrawn="1"/>
          </p:nvSpPr>
          <p:spPr>
            <a:xfrm rot="16200000" flipH="1" flipV="1">
              <a:off x="6327140" y="1001855"/>
              <a:ext cx="6878109" cy="4874400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41252" h="9599383">
                  <a:moveTo>
                    <a:pt x="0" y="0"/>
                  </a:moveTo>
                  <a:lnTo>
                    <a:pt x="12180837" y="0"/>
                  </a:lnTo>
                  <a:lnTo>
                    <a:pt x="12193961" y="6596"/>
                  </a:lnTo>
                  <a:cubicBezTo>
                    <a:pt x="12193961" y="736499"/>
                    <a:pt x="12241252" y="8869480"/>
                    <a:pt x="12241252" y="9599383"/>
                  </a:cubicBezTo>
                  <a:cubicBezTo>
                    <a:pt x="9824483" y="588488"/>
                    <a:pt x="4532639" y="-340349"/>
                    <a:pt x="6724" y="1036941"/>
                  </a:cubicBezTo>
                  <a:cubicBezTo>
                    <a:pt x="4483" y="691294"/>
                    <a:pt x="2241" y="345647"/>
                    <a:pt x="0" y="0"/>
                  </a:cubicBezTo>
                  <a:close/>
                </a:path>
              </a:pathLst>
            </a:custGeom>
            <a:solidFill>
              <a:srgbClr val="404AC1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6" name="Picture 5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D2354389-89A6-3B30-DF69-C1D12A6CD73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310014" y="472632"/>
              <a:ext cx="2376297" cy="603504"/>
            </a:xfrm>
            <a:prstGeom prst="rect">
              <a:avLst/>
            </a:prstGeom>
          </p:spPr>
        </p:pic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1BC75F6B-D7BE-4E23-C948-EEFF55B5C76D}"/>
                </a:ext>
              </a:extLst>
            </p:cNvPr>
            <p:cNvSpPr/>
            <p:nvPr userDrawn="1"/>
          </p:nvSpPr>
          <p:spPr>
            <a:xfrm rot="16200000" flipH="1" flipV="1">
              <a:off x="5702204" y="384302"/>
              <a:ext cx="2465135" cy="10514452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0 w 12241252"/>
                <a:gd name="connsiteY4" fmla="*/ 0 h 9599383"/>
                <a:gd name="connsiteX0" fmla="*/ 0 w 4410887"/>
                <a:gd name="connsiteY0" fmla="*/ 0 h 9599383"/>
                <a:gd name="connsiteX1" fmla="*/ 4350472 w 4410887"/>
                <a:gd name="connsiteY1" fmla="*/ 0 h 9599383"/>
                <a:gd name="connsiteX2" fmla="*/ 4363596 w 4410887"/>
                <a:gd name="connsiteY2" fmla="*/ 6596 h 9599383"/>
                <a:gd name="connsiteX3" fmla="*/ 4410887 w 4410887"/>
                <a:gd name="connsiteY3" fmla="*/ 9599383 h 9599383"/>
                <a:gd name="connsiteX4" fmla="*/ 0 w 4410887"/>
                <a:gd name="connsiteY4" fmla="*/ 0 h 9599383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302" h="17316372">
                  <a:moveTo>
                    <a:pt x="0" y="0"/>
                  </a:moveTo>
                  <a:lnTo>
                    <a:pt x="4350472" y="0"/>
                  </a:lnTo>
                  <a:lnTo>
                    <a:pt x="4363596" y="6596"/>
                  </a:lnTo>
                  <a:cubicBezTo>
                    <a:pt x="4363596" y="736499"/>
                    <a:pt x="4387302" y="16586469"/>
                    <a:pt x="4387302" y="17316372"/>
                  </a:cubicBezTo>
                  <a:cubicBezTo>
                    <a:pt x="3652179" y="3764761"/>
                    <a:pt x="2345027" y="1992283"/>
                    <a:pt x="0" y="0"/>
                  </a:cubicBezTo>
                  <a:close/>
                </a:path>
              </a:pathLst>
            </a:custGeom>
            <a:solidFill>
              <a:srgbClr val="0070C0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512A19CA-B1BE-BAB6-8493-752FF19CB134}"/>
                </a:ext>
              </a:extLst>
            </p:cNvPr>
            <p:cNvGrpSpPr/>
            <p:nvPr userDrawn="1"/>
          </p:nvGrpSpPr>
          <p:grpSpPr>
            <a:xfrm>
              <a:off x="-5916" y="-4089"/>
              <a:ext cx="109001" cy="6868800"/>
              <a:chOff x="-5916" y="6711"/>
              <a:chExt cx="109001" cy="6868800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4631B3D6-A339-1929-991F-CDBBC37A0EB5}"/>
                  </a:ext>
                </a:extLst>
              </p:cNvPr>
              <p:cNvSpPr/>
              <p:nvPr/>
            </p:nvSpPr>
            <p:spPr>
              <a:xfrm>
                <a:off x="-5916" y="2296311"/>
                <a:ext cx="108000" cy="2289600"/>
              </a:xfrm>
              <a:prstGeom prst="rect">
                <a:avLst/>
              </a:prstGeom>
              <a:solidFill>
                <a:srgbClr val="FAB5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7DEBE71A-1F9D-99EE-B3C6-72C760955F04}"/>
                  </a:ext>
                </a:extLst>
              </p:cNvPr>
              <p:cNvSpPr/>
              <p:nvPr/>
            </p:nvSpPr>
            <p:spPr>
              <a:xfrm>
                <a:off x="-5916" y="4585911"/>
                <a:ext cx="108000" cy="2289600"/>
              </a:xfrm>
              <a:custGeom>
                <a:avLst/>
                <a:gdLst>
                  <a:gd name="connsiteX0" fmla="*/ 0 w 95916"/>
                  <a:gd name="connsiteY0" fmla="*/ 0 h 2210882"/>
                  <a:gd name="connsiteX1" fmla="*/ 95916 w 95916"/>
                  <a:gd name="connsiteY1" fmla="*/ 0 h 2210882"/>
                  <a:gd name="connsiteX2" fmla="*/ 95916 w 95916"/>
                  <a:gd name="connsiteY2" fmla="*/ 2210882 h 2210882"/>
                  <a:gd name="connsiteX3" fmla="*/ 2577 w 95916"/>
                  <a:gd name="connsiteY3" fmla="*/ 2210882 h 2210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5916" h="2210882">
                    <a:moveTo>
                      <a:pt x="0" y="0"/>
                    </a:moveTo>
                    <a:lnTo>
                      <a:pt x="95916" y="0"/>
                    </a:lnTo>
                    <a:lnTo>
                      <a:pt x="95916" y="2210882"/>
                    </a:lnTo>
                    <a:lnTo>
                      <a:pt x="2577" y="2210882"/>
                    </a:lnTo>
                    <a:close/>
                  </a:path>
                </a:pathLst>
              </a:custGeom>
              <a:solidFill>
                <a:srgbClr val="880B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F824D778-A67C-0ED8-8E59-54A32F231796}"/>
                  </a:ext>
                </a:extLst>
              </p:cNvPr>
              <p:cNvSpPr/>
              <p:nvPr/>
            </p:nvSpPr>
            <p:spPr>
              <a:xfrm>
                <a:off x="-5916" y="6711"/>
                <a:ext cx="109001" cy="2289600"/>
              </a:xfrm>
              <a:prstGeom prst="rect">
                <a:avLst/>
              </a:prstGeom>
              <a:solidFill>
                <a:srgbClr val="222C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F90A9EC0-151B-F910-8894-C1D390A5582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t="8587" b="8587"/>
            <a:stretch/>
          </p:blipFill>
          <p:spPr>
            <a:xfrm>
              <a:off x="8708677" y="6283873"/>
              <a:ext cx="3213100" cy="580838"/>
            </a:xfrm>
            <a:prstGeom prst="rect">
              <a:avLst/>
            </a:prstGeom>
          </p:spPr>
        </p:pic>
      </p:grpSp>
      <p:sp>
        <p:nvSpPr>
          <p:cNvPr id="7" name="Freeform 6">
            <a:extLst>
              <a:ext uri="{FF2B5EF4-FFF2-40B4-BE49-F238E27FC236}">
                <a16:creationId xmlns:a16="http://schemas.microsoft.com/office/drawing/2014/main" id="{762AB49A-6C3E-6E6F-344A-25ADC4A568A8}"/>
              </a:ext>
            </a:extLst>
          </p:cNvPr>
          <p:cNvSpPr/>
          <p:nvPr userDrawn="1"/>
        </p:nvSpPr>
        <p:spPr>
          <a:xfrm>
            <a:off x="100013" y="-1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5960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87CA4DF-9F97-5F83-EDB3-1E2FF8E1445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0013" y="1822450"/>
            <a:ext cx="8877300" cy="4302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07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_Title + Image 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E4C11AA7-0D88-9D10-F91B-344F3190D2E5}"/>
              </a:ext>
            </a:extLst>
          </p:cNvPr>
          <p:cNvGrpSpPr/>
          <p:nvPr userDrawn="1"/>
        </p:nvGrpSpPr>
        <p:grpSpPr>
          <a:xfrm>
            <a:off x="-5916" y="-4089"/>
            <a:ext cx="12209311" cy="6882198"/>
            <a:chOff x="-5916" y="-4089"/>
            <a:chExt cx="12209311" cy="6882198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8398DB7C-2CC6-AE07-51EB-3B2C7564535C}"/>
                </a:ext>
              </a:extLst>
            </p:cNvPr>
            <p:cNvSpPr/>
            <p:nvPr userDrawn="1"/>
          </p:nvSpPr>
          <p:spPr>
            <a:xfrm rot="16200000" flipH="1" flipV="1">
              <a:off x="6327140" y="1001855"/>
              <a:ext cx="6878109" cy="4874400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41252" h="9599383">
                  <a:moveTo>
                    <a:pt x="0" y="0"/>
                  </a:moveTo>
                  <a:lnTo>
                    <a:pt x="12180837" y="0"/>
                  </a:lnTo>
                  <a:lnTo>
                    <a:pt x="12193961" y="6596"/>
                  </a:lnTo>
                  <a:cubicBezTo>
                    <a:pt x="12193961" y="736499"/>
                    <a:pt x="12241252" y="8869480"/>
                    <a:pt x="12241252" y="9599383"/>
                  </a:cubicBezTo>
                  <a:cubicBezTo>
                    <a:pt x="9824483" y="588488"/>
                    <a:pt x="4532639" y="-340349"/>
                    <a:pt x="6724" y="1036941"/>
                  </a:cubicBezTo>
                  <a:cubicBezTo>
                    <a:pt x="4483" y="691294"/>
                    <a:pt x="2241" y="345647"/>
                    <a:pt x="0" y="0"/>
                  </a:cubicBezTo>
                  <a:close/>
                </a:path>
              </a:pathLst>
            </a:custGeom>
            <a:solidFill>
              <a:srgbClr val="404AC1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0" name="Picture 9" descr="A picture containing icon&#10;&#10;Description automatically generated">
              <a:extLst>
                <a:ext uri="{FF2B5EF4-FFF2-40B4-BE49-F238E27FC236}">
                  <a16:creationId xmlns:a16="http://schemas.microsoft.com/office/drawing/2014/main" id="{0C066206-52D0-EAA4-2824-02793F377E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9310014" y="472632"/>
              <a:ext cx="2376297" cy="603504"/>
            </a:xfrm>
            <a:prstGeom prst="rect">
              <a:avLst/>
            </a:prstGeom>
          </p:spPr>
        </p:pic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A889535-5876-6E94-5242-6551F08BCB95}"/>
                </a:ext>
              </a:extLst>
            </p:cNvPr>
            <p:cNvSpPr/>
            <p:nvPr userDrawn="1"/>
          </p:nvSpPr>
          <p:spPr>
            <a:xfrm rot="16200000" flipH="1" flipV="1">
              <a:off x="5702204" y="384302"/>
              <a:ext cx="2465135" cy="10514452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0 w 12241252"/>
                <a:gd name="connsiteY4" fmla="*/ 0 h 9599383"/>
                <a:gd name="connsiteX0" fmla="*/ 0 w 4410887"/>
                <a:gd name="connsiteY0" fmla="*/ 0 h 9599383"/>
                <a:gd name="connsiteX1" fmla="*/ 4350472 w 4410887"/>
                <a:gd name="connsiteY1" fmla="*/ 0 h 9599383"/>
                <a:gd name="connsiteX2" fmla="*/ 4363596 w 4410887"/>
                <a:gd name="connsiteY2" fmla="*/ 6596 h 9599383"/>
                <a:gd name="connsiteX3" fmla="*/ 4410887 w 4410887"/>
                <a:gd name="connsiteY3" fmla="*/ 9599383 h 9599383"/>
                <a:gd name="connsiteX4" fmla="*/ 0 w 4410887"/>
                <a:gd name="connsiteY4" fmla="*/ 0 h 9599383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302" h="17316372">
                  <a:moveTo>
                    <a:pt x="0" y="0"/>
                  </a:moveTo>
                  <a:lnTo>
                    <a:pt x="4350472" y="0"/>
                  </a:lnTo>
                  <a:lnTo>
                    <a:pt x="4363596" y="6596"/>
                  </a:lnTo>
                  <a:cubicBezTo>
                    <a:pt x="4363596" y="736499"/>
                    <a:pt x="4387302" y="16586469"/>
                    <a:pt x="4387302" y="17316372"/>
                  </a:cubicBezTo>
                  <a:cubicBezTo>
                    <a:pt x="3652179" y="3764761"/>
                    <a:pt x="2345027" y="1992283"/>
                    <a:pt x="0" y="0"/>
                  </a:cubicBezTo>
                  <a:close/>
                </a:path>
              </a:pathLst>
            </a:custGeom>
            <a:solidFill>
              <a:srgbClr val="0070C0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B2FD6F8-5C66-E11B-E16E-2A8B7FC455D6}"/>
                </a:ext>
              </a:extLst>
            </p:cNvPr>
            <p:cNvGrpSpPr/>
            <p:nvPr userDrawn="1"/>
          </p:nvGrpSpPr>
          <p:grpSpPr>
            <a:xfrm>
              <a:off x="-5916" y="-4089"/>
              <a:ext cx="109001" cy="6868800"/>
              <a:chOff x="-5916" y="6711"/>
              <a:chExt cx="109001" cy="6868800"/>
            </a:xfrm>
          </p:grpSpPr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8FC0DF96-089B-8376-67B0-4F8566408FF9}"/>
                  </a:ext>
                </a:extLst>
              </p:cNvPr>
              <p:cNvSpPr/>
              <p:nvPr/>
            </p:nvSpPr>
            <p:spPr>
              <a:xfrm>
                <a:off x="-5916" y="2296311"/>
                <a:ext cx="108000" cy="2289600"/>
              </a:xfrm>
              <a:prstGeom prst="rect">
                <a:avLst/>
              </a:prstGeom>
              <a:solidFill>
                <a:srgbClr val="FAB5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B311B288-4318-E42F-A140-8788FCF3479A}"/>
                  </a:ext>
                </a:extLst>
              </p:cNvPr>
              <p:cNvSpPr/>
              <p:nvPr/>
            </p:nvSpPr>
            <p:spPr>
              <a:xfrm>
                <a:off x="-5916" y="4585911"/>
                <a:ext cx="108000" cy="2289600"/>
              </a:xfrm>
              <a:custGeom>
                <a:avLst/>
                <a:gdLst>
                  <a:gd name="connsiteX0" fmla="*/ 0 w 95916"/>
                  <a:gd name="connsiteY0" fmla="*/ 0 h 2210882"/>
                  <a:gd name="connsiteX1" fmla="*/ 95916 w 95916"/>
                  <a:gd name="connsiteY1" fmla="*/ 0 h 2210882"/>
                  <a:gd name="connsiteX2" fmla="*/ 95916 w 95916"/>
                  <a:gd name="connsiteY2" fmla="*/ 2210882 h 2210882"/>
                  <a:gd name="connsiteX3" fmla="*/ 2577 w 95916"/>
                  <a:gd name="connsiteY3" fmla="*/ 2210882 h 2210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95916" h="2210882">
                    <a:moveTo>
                      <a:pt x="0" y="0"/>
                    </a:moveTo>
                    <a:lnTo>
                      <a:pt x="95916" y="0"/>
                    </a:lnTo>
                    <a:lnTo>
                      <a:pt x="95916" y="2210882"/>
                    </a:lnTo>
                    <a:lnTo>
                      <a:pt x="2577" y="2210882"/>
                    </a:lnTo>
                    <a:close/>
                  </a:path>
                </a:pathLst>
              </a:custGeom>
              <a:solidFill>
                <a:srgbClr val="880B3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D210722-6343-AC3F-DAA3-0A89B0D3ABCE}"/>
                  </a:ext>
                </a:extLst>
              </p:cNvPr>
              <p:cNvSpPr/>
              <p:nvPr/>
            </p:nvSpPr>
            <p:spPr>
              <a:xfrm>
                <a:off x="-5916" y="6711"/>
                <a:ext cx="109001" cy="2289600"/>
              </a:xfrm>
              <a:prstGeom prst="rect">
                <a:avLst/>
              </a:prstGeom>
              <a:solidFill>
                <a:srgbClr val="222C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84CC1A3-D8BF-09C1-75D4-2DAB24DE4D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t="8587" b="8587"/>
            <a:stretch/>
          </p:blipFill>
          <p:spPr>
            <a:xfrm>
              <a:off x="8708677" y="6283873"/>
              <a:ext cx="3213100" cy="580838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681BB16-B8A0-53F6-9AB2-FF39360763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0013" y="1822450"/>
            <a:ext cx="7170174" cy="4302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84F71CD-6AD0-AA32-37EC-F12EE46C61F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35028" y="1822450"/>
            <a:ext cx="4856972" cy="430313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35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9E33-CD4B-AA48-B14F-C7A226C1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5337"/>
            <a:ext cx="9802827" cy="4211625"/>
          </a:xfrm>
          <a:prstGeom prst="rect">
            <a:avLst/>
          </a:prstGeom>
        </p:spPr>
        <p:txBody>
          <a:bodyPr>
            <a:noAutofit/>
          </a:bodyPr>
          <a:lstStyle>
            <a:lvl1pPr marL="540000" indent="-540000">
              <a:lnSpc>
                <a:spcPct val="120000"/>
              </a:lnSpc>
              <a:spcBef>
                <a:spcPts val="1200"/>
              </a:spcBef>
              <a:buFontTx/>
              <a:buBlip>
                <a:blip r:embed="rId2"/>
              </a:buBlip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892175" indent="-355600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204913" indent="-312738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120C098-7400-83D1-8C15-B0C2837D4E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5E02CBB-47FF-7088-38B3-FE22456A43E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79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529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+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799" y="888452"/>
            <a:ext cx="8139600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9E33-CD4B-AA48-B14F-C7A226C1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801" y="1965337"/>
            <a:ext cx="6994112" cy="4211625"/>
          </a:xfrm>
          <a:prstGeom prst="rect">
            <a:avLst/>
          </a:prstGeom>
        </p:spPr>
        <p:txBody>
          <a:bodyPr>
            <a:noAutofit/>
          </a:bodyPr>
          <a:lstStyle>
            <a:lvl1pPr marL="540000" indent="-540000">
              <a:lnSpc>
                <a:spcPct val="120000"/>
              </a:lnSpc>
              <a:spcBef>
                <a:spcPts val="1200"/>
              </a:spcBef>
              <a:buFontTx/>
              <a:buBlip>
                <a:blip r:embed="rId2"/>
              </a:buBlip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892175" indent="-355600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204913" indent="-312738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8DD697-6A77-2027-F584-CFA162C748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1113C55-366E-67C0-6547-C395E5DF20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9C363FF-7F1E-C84E-9334-082F707673D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7972425" y="2019940"/>
            <a:ext cx="4219575" cy="364331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572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213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+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830" y="888452"/>
            <a:ext cx="5600341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39E33-CD4B-AA48-B14F-C7A226C15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63830" y="1965337"/>
            <a:ext cx="8014088" cy="4211625"/>
          </a:xfrm>
          <a:prstGeom prst="rect">
            <a:avLst/>
          </a:prstGeom>
        </p:spPr>
        <p:txBody>
          <a:bodyPr>
            <a:normAutofit/>
          </a:bodyPr>
          <a:lstStyle>
            <a:lvl1pPr marL="540000" indent="-540000">
              <a:lnSpc>
                <a:spcPct val="120000"/>
              </a:lnSpc>
              <a:spcBef>
                <a:spcPts val="1200"/>
              </a:spcBef>
              <a:buFontTx/>
              <a:buBlip>
                <a:blip r:embed="rId2"/>
              </a:buBlip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892175" indent="-355600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204913" indent="-312738">
              <a:lnSpc>
                <a:spcPct val="90000"/>
              </a:lnSpc>
              <a:spcBef>
                <a:spcPts val="800"/>
              </a:spcBef>
              <a:buClr>
                <a:srgbClr val="FBB500"/>
              </a:buClr>
              <a:buFont typeface="Wingdings" pitchFamily="2" charset="2"/>
              <a:buChar char="§"/>
              <a:tabLst/>
              <a:defRPr sz="200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711200" indent="-307975">
              <a:buClr>
                <a:srgbClr val="88002E"/>
              </a:buClr>
              <a:buFont typeface="System Font Regular"/>
              <a:buChar char="•"/>
              <a:tabLst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FBC467C-5602-883B-C058-573998FA64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3562" y="0"/>
            <a:ext cx="3294000" cy="686435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8DD697-6A77-2027-F584-CFA162C7484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1113C55-366E-67C0-6547-C395E5DF207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09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213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762AB49A-6C3E-6E6F-344A-25ADC4A568A8}"/>
              </a:ext>
            </a:extLst>
          </p:cNvPr>
          <p:cNvSpPr/>
          <p:nvPr userDrawn="1"/>
        </p:nvSpPr>
        <p:spPr>
          <a:xfrm>
            <a:off x="100013" y="-1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5960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144D6F-7340-8D6C-0026-59B0A6B3B7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F75FDD-825F-F88F-F29E-AC04A200D3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87CA4DF-9F97-5F83-EDB3-1E2FF8E1445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0013" y="1822450"/>
            <a:ext cx="8877300" cy="4302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492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 x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762AB49A-6C3E-6E6F-344A-25ADC4A568A8}"/>
              </a:ext>
            </a:extLst>
          </p:cNvPr>
          <p:cNvSpPr/>
          <p:nvPr userDrawn="1"/>
        </p:nvSpPr>
        <p:spPr>
          <a:xfrm>
            <a:off x="100013" y="-1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5960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6144D6F-7340-8D6C-0026-59B0A6B3B7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F75FDD-825F-F88F-F29E-AC04A200D3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681BB16-B8A0-53F6-9AB2-FF39360763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0013" y="1822450"/>
            <a:ext cx="7170174" cy="4302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84F71CD-6AD0-AA32-37EC-F12EE46C61F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335028" y="1822450"/>
            <a:ext cx="4856972" cy="430313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30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4A5F1A-4F5C-B95D-905D-AA77E7EBC4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1A2CE2E-3F7C-B2EE-3E81-336A40B12FD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490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524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+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6144D6F-7340-8D6C-0026-59B0A6B3B7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298953" y="468945"/>
            <a:ext cx="2393767" cy="60794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F75FDD-825F-F88F-F29E-AC04A200D35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16845"/>
          <a:stretch/>
        </p:blipFill>
        <p:spPr>
          <a:xfrm>
            <a:off x="8708677" y="6226362"/>
            <a:ext cx="3213100" cy="580838"/>
          </a:xfrm>
          <a:prstGeom prst="rect">
            <a:avLst/>
          </a:prstGeom>
        </p:spPr>
      </p:pic>
      <p:sp>
        <p:nvSpPr>
          <p:cNvPr id="10" name="Freeform 9">
            <a:extLst>
              <a:ext uri="{FF2B5EF4-FFF2-40B4-BE49-F238E27FC236}">
                <a16:creationId xmlns:a16="http://schemas.microsoft.com/office/drawing/2014/main" id="{25C07484-42D6-9A3A-7C45-F12896330A65}"/>
              </a:ext>
            </a:extLst>
          </p:cNvPr>
          <p:cNvSpPr/>
          <p:nvPr userDrawn="1"/>
        </p:nvSpPr>
        <p:spPr>
          <a:xfrm>
            <a:off x="100011" y="0"/>
            <a:ext cx="4873873" cy="6882224"/>
          </a:xfrm>
          <a:custGeom>
            <a:avLst/>
            <a:gdLst>
              <a:gd name="connsiteX0" fmla="*/ 0 w 4891335"/>
              <a:gd name="connsiteY0" fmla="*/ 0 h 6882224"/>
              <a:gd name="connsiteX1" fmla="*/ 4882227 w 4891335"/>
              <a:gd name="connsiteY1" fmla="*/ 0 h 6882224"/>
              <a:gd name="connsiteX2" fmla="*/ 4884970 w 4891335"/>
              <a:gd name="connsiteY2" fmla="*/ 54313 h 6882224"/>
              <a:gd name="connsiteX3" fmla="*/ 4891335 w 4891335"/>
              <a:gd name="connsiteY3" fmla="*/ 433318 h 6882224"/>
              <a:gd name="connsiteX4" fmla="*/ 2535866 w 4891335"/>
              <a:gd name="connsiteY4" fmla="*/ 6732112 h 6882224"/>
              <a:gd name="connsiteX5" fmla="*/ 2362448 w 4891335"/>
              <a:gd name="connsiteY5" fmla="*/ 6882224 h 6882224"/>
              <a:gd name="connsiteX6" fmla="*/ 0 w 4891335"/>
              <a:gd name="connsiteY6" fmla="*/ 6882224 h 6882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91335" h="6882224">
                <a:moveTo>
                  <a:pt x="0" y="0"/>
                </a:moveTo>
                <a:lnTo>
                  <a:pt x="4882227" y="0"/>
                </a:lnTo>
                <a:lnTo>
                  <a:pt x="4884970" y="54313"/>
                </a:lnTo>
                <a:cubicBezTo>
                  <a:pt x="4889196" y="179845"/>
                  <a:pt x="4891335" y="306205"/>
                  <a:pt x="4891335" y="433318"/>
                </a:cubicBezTo>
                <a:cubicBezTo>
                  <a:pt x="4891335" y="3102687"/>
                  <a:pt x="3948025" y="5440375"/>
                  <a:pt x="2535866" y="6732112"/>
                </a:cubicBezTo>
                <a:lnTo>
                  <a:pt x="2362448" y="6882224"/>
                </a:lnTo>
                <a:lnTo>
                  <a:pt x="0" y="6882224"/>
                </a:lnTo>
                <a:close/>
              </a:path>
            </a:pathLst>
          </a:custGeom>
          <a:solidFill>
            <a:srgbClr val="B4C7E7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5AEA99-B010-5F44-BE8E-D5D22C63D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8452"/>
            <a:ext cx="8139303" cy="80223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400" b="1" i="0">
                <a:solidFill>
                  <a:schemeClr val="bg1">
                    <a:lumMod val="8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50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6BD92AF-DD50-E447-A124-5BA9055A84AC}"/>
              </a:ext>
            </a:extLst>
          </p:cNvPr>
          <p:cNvGrpSpPr/>
          <p:nvPr userDrawn="1"/>
        </p:nvGrpSpPr>
        <p:grpSpPr>
          <a:xfrm>
            <a:off x="-5916" y="-4089"/>
            <a:ext cx="109001" cy="6868800"/>
            <a:chOff x="-5916" y="6711"/>
            <a:chExt cx="109001" cy="68688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54ED261-7B8F-8F45-B4AA-508CEBAA89F1}"/>
                </a:ext>
              </a:extLst>
            </p:cNvPr>
            <p:cNvSpPr/>
            <p:nvPr/>
          </p:nvSpPr>
          <p:spPr>
            <a:xfrm>
              <a:off x="-5916" y="2296311"/>
              <a:ext cx="108000" cy="2289600"/>
            </a:xfrm>
            <a:prstGeom prst="rect">
              <a:avLst/>
            </a:prstGeom>
            <a:solidFill>
              <a:srgbClr val="FAB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A5A023E-BEBA-0243-9996-768980A6BD54}"/>
                </a:ext>
              </a:extLst>
            </p:cNvPr>
            <p:cNvSpPr/>
            <p:nvPr/>
          </p:nvSpPr>
          <p:spPr>
            <a:xfrm>
              <a:off x="-5916" y="4585911"/>
              <a:ext cx="108000" cy="2289600"/>
            </a:xfrm>
            <a:custGeom>
              <a:avLst/>
              <a:gdLst>
                <a:gd name="connsiteX0" fmla="*/ 0 w 95916"/>
                <a:gd name="connsiteY0" fmla="*/ 0 h 2210882"/>
                <a:gd name="connsiteX1" fmla="*/ 95916 w 95916"/>
                <a:gd name="connsiteY1" fmla="*/ 0 h 2210882"/>
                <a:gd name="connsiteX2" fmla="*/ 95916 w 95916"/>
                <a:gd name="connsiteY2" fmla="*/ 2210882 h 2210882"/>
                <a:gd name="connsiteX3" fmla="*/ 2577 w 95916"/>
                <a:gd name="connsiteY3" fmla="*/ 2210882 h 2210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16" h="2210882">
                  <a:moveTo>
                    <a:pt x="0" y="0"/>
                  </a:moveTo>
                  <a:lnTo>
                    <a:pt x="95916" y="0"/>
                  </a:lnTo>
                  <a:lnTo>
                    <a:pt x="95916" y="2210882"/>
                  </a:lnTo>
                  <a:lnTo>
                    <a:pt x="2577" y="2210882"/>
                  </a:lnTo>
                  <a:close/>
                </a:path>
              </a:pathLst>
            </a:custGeom>
            <a:solidFill>
              <a:srgbClr val="880B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8D44F7C-D688-2B45-8D9C-D14ED38CF83D}"/>
                </a:ext>
              </a:extLst>
            </p:cNvPr>
            <p:cNvSpPr/>
            <p:nvPr/>
          </p:nvSpPr>
          <p:spPr>
            <a:xfrm>
              <a:off x="-5916" y="6711"/>
              <a:ext cx="109001" cy="2289600"/>
            </a:xfrm>
            <a:prstGeom prst="rect">
              <a:avLst/>
            </a:prstGeom>
            <a:solidFill>
              <a:srgbClr val="222C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355C6959-D1F9-F440-5CCA-0B02AF3691E8}"/>
              </a:ext>
            </a:extLst>
          </p:cNvPr>
          <p:cNvGrpSpPr/>
          <p:nvPr userDrawn="1"/>
        </p:nvGrpSpPr>
        <p:grpSpPr>
          <a:xfrm>
            <a:off x="100011" y="0"/>
            <a:ext cx="12091989" cy="6878110"/>
            <a:chOff x="100011" y="0"/>
            <a:chExt cx="12091989" cy="6878110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576A3732-F592-FD1E-3F91-5494977E8A52}"/>
                </a:ext>
              </a:extLst>
            </p:cNvPr>
            <p:cNvSpPr/>
            <p:nvPr userDrawn="1"/>
          </p:nvSpPr>
          <p:spPr>
            <a:xfrm>
              <a:off x="2023672" y="0"/>
              <a:ext cx="10168328" cy="6858000"/>
            </a:xfrm>
            <a:prstGeom prst="rect">
              <a:avLst/>
            </a:prstGeom>
            <a:gradFill>
              <a:gsLst>
                <a:gs pos="0">
                  <a:srgbClr val="222C7B">
                    <a:alpha val="90000"/>
                  </a:srgbClr>
                </a:gs>
                <a:gs pos="41000">
                  <a:srgbClr val="222C7B">
                    <a:alpha val="66275"/>
                  </a:srgbClr>
                </a:gs>
                <a:gs pos="83000">
                  <a:srgbClr val="222C7B">
                    <a:alpha val="56111"/>
                  </a:srgbClr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E5EDE3DF-5C78-86A9-A0EF-B44C689B0E92}"/>
                </a:ext>
              </a:extLst>
            </p:cNvPr>
            <p:cNvSpPr/>
            <p:nvPr userDrawn="1"/>
          </p:nvSpPr>
          <p:spPr>
            <a:xfrm rot="16200000" flipH="1" flipV="1">
              <a:off x="6321442" y="1007554"/>
              <a:ext cx="6878109" cy="4863003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241252" h="9599383">
                  <a:moveTo>
                    <a:pt x="0" y="0"/>
                  </a:moveTo>
                  <a:lnTo>
                    <a:pt x="12180837" y="0"/>
                  </a:lnTo>
                  <a:lnTo>
                    <a:pt x="12193961" y="6596"/>
                  </a:lnTo>
                  <a:cubicBezTo>
                    <a:pt x="12193961" y="736499"/>
                    <a:pt x="12241252" y="8869480"/>
                    <a:pt x="12241252" y="9599383"/>
                  </a:cubicBezTo>
                  <a:cubicBezTo>
                    <a:pt x="9824483" y="588488"/>
                    <a:pt x="4532639" y="-340349"/>
                    <a:pt x="6724" y="1036941"/>
                  </a:cubicBezTo>
                  <a:cubicBezTo>
                    <a:pt x="4483" y="691294"/>
                    <a:pt x="2241" y="345647"/>
                    <a:pt x="0" y="0"/>
                  </a:cubicBezTo>
                  <a:close/>
                </a:path>
              </a:pathLst>
            </a:custGeom>
            <a:solidFill>
              <a:srgbClr val="404AC1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17D9496-23A3-E246-E757-51C4C139B372}"/>
                </a:ext>
              </a:extLst>
            </p:cNvPr>
            <p:cNvSpPr/>
            <p:nvPr userDrawn="1"/>
          </p:nvSpPr>
          <p:spPr>
            <a:xfrm rot="16200000" flipH="1" flipV="1">
              <a:off x="5702204" y="375066"/>
              <a:ext cx="2465135" cy="10514452"/>
            </a:xfrm>
            <a:custGeom>
              <a:avLst/>
              <a:gdLst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11570170 w 12193961"/>
                <a:gd name="connsiteY4" fmla="*/ 1454792 h 1477552"/>
                <a:gd name="connsiteX5" fmla="*/ 492053 w 12193961"/>
                <a:gd name="connsiteY5" fmla="*/ 849434 h 1477552"/>
                <a:gd name="connsiteX6" fmla="*/ 0 w 12193961"/>
                <a:gd name="connsiteY6" fmla="*/ 890527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492053 w 12193961"/>
                <a:gd name="connsiteY4" fmla="*/ 849434 h 1477552"/>
                <a:gd name="connsiteX5" fmla="*/ 0 w 12193961"/>
                <a:gd name="connsiteY5" fmla="*/ 890527 h 1477552"/>
                <a:gd name="connsiteX6" fmla="*/ 0 w 12193961"/>
                <a:gd name="connsiteY6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477552"/>
                <a:gd name="connsiteX1" fmla="*/ 12180837 w 12193961"/>
                <a:gd name="connsiteY1" fmla="*/ 0 h 1477552"/>
                <a:gd name="connsiteX2" fmla="*/ 12193961 w 12193961"/>
                <a:gd name="connsiteY2" fmla="*/ 6596 h 1477552"/>
                <a:gd name="connsiteX3" fmla="*/ 12193961 w 12193961"/>
                <a:gd name="connsiteY3" fmla="*/ 1477552 h 1477552"/>
                <a:gd name="connsiteX4" fmla="*/ 0 w 12193961"/>
                <a:gd name="connsiteY4" fmla="*/ 890527 h 1477552"/>
                <a:gd name="connsiteX5" fmla="*/ 0 w 12193961"/>
                <a:gd name="connsiteY5" fmla="*/ 0 h 1477552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0585"/>
                <a:gd name="connsiteX1" fmla="*/ 12180837 w 12193961"/>
                <a:gd name="connsiteY1" fmla="*/ 0 h 1650585"/>
                <a:gd name="connsiteX2" fmla="*/ 12193961 w 12193961"/>
                <a:gd name="connsiteY2" fmla="*/ 6596 h 1650585"/>
                <a:gd name="connsiteX3" fmla="*/ 12193961 w 12193961"/>
                <a:gd name="connsiteY3" fmla="*/ 1650585 h 1650585"/>
                <a:gd name="connsiteX4" fmla="*/ 0 w 12193961"/>
                <a:gd name="connsiteY4" fmla="*/ 890527 h 1650585"/>
                <a:gd name="connsiteX5" fmla="*/ 0 w 12193961"/>
                <a:gd name="connsiteY5" fmla="*/ 0 h 1650585"/>
                <a:gd name="connsiteX0" fmla="*/ 0 w 12193961"/>
                <a:gd name="connsiteY0" fmla="*/ 0 h 1654178"/>
                <a:gd name="connsiteX1" fmla="*/ 12180837 w 12193961"/>
                <a:gd name="connsiteY1" fmla="*/ 0 h 1654178"/>
                <a:gd name="connsiteX2" fmla="*/ 12193961 w 12193961"/>
                <a:gd name="connsiteY2" fmla="*/ 6596 h 1654178"/>
                <a:gd name="connsiteX3" fmla="*/ 12193961 w 12193961"/>
                <a:gd name="connsiteY3" fmla="*/ 1650585 h 1654178"/>
                <a:gd name="connsiteX4" fmla="*/ 0 w 12193961"/>
                <a:gd name="connsiteY4" fmla="*/ 890527 h 1654178"/>
                <a:gd name="connsiteX5" fmla="*/ 0 w 12193961"/>
                <a:gd name="connsiteY5" fmla="*/ 0 h 1654178"/>
                <a:gd name="connsiteX0" fmla="*/ 0 w 12193961"/>
                <a:gd name="connsiteY0" fmla="*/ 0 h 2198922"/>
                <a:gd name="connsiteX1" fmla="*/ 12180837 w 12193961"/>
                <a:gd name="connsiteY1" fmla="*/ 0 h 2198922"/>
                <a:gd name="connsiteX2" fmla="*/ 12193961 w 12193961"/>
                <a:gd name="connsiteY2" fmla="*/ 6596 h 2198922"/>
                <a:gd name="connsiteX3" fmla="*/ 12193961 w 12193961"/>
                <a:gd name="connsiteY3" fmla="*/ 2196305 h 2198922"/>
                <a:gd name="connsiteX4" fmla="*/ 0 w 12193961"/>
                <a:gd name="connsiteY4" fmla="*/ 890527 h 2198922"/>
                <a:gd name="connsiteX5" fmla="*/ 0 w 12193961"/>
                <a:gd name="connsiteY5" fmla="*/ 0 h 2198922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0 w 12193961"/>
                <a:gd name="connsiteY4" fmla="*/ 890527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193961"/>
                <a:gd name="connsiteY0" fmla="*/ 0 h 2196305"/>
                <a:gd name="connsiteX1" fmla="*/ 12180837 w 12193961"/>
                <a:gd name="connsiteY1" fmla="*/ 0 h 2196305"/>
                <a:gd name="connsiteX2" fmla="*/ 12193961 w 12193961"/>
                <a:gd name="connsiteY2" fmla="*/ 6596 h 2196305"/>
                <a:gd name="connsiteX3" fmla="*/ 12193961 w 12193961"/>
                <a:gd name="connsiteY3" fmla="*/ 2196305 h 2196305"/>
                <a:gd name="connsiteX4" fmla="*/ 6724 w 12193961"/>
                <a:gd name="connsiteY4" fmla="*/ 1036941 h 2196305"/>
                <a:gd name="connsiteX5" fmla="*/ 0 w 12193961"/>
                <a:gd name="connsiteY5" fmla="*/ 0 h 2196305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6724 w 12241252"/>
                <a:gd name="connsiteY4" fmla="*/ 1036941 h 9599383"/>
                <a:gd name="connsiteX5" fmla="*/ 0 w 12241252"/>
                <a:gd name="connsiteY5" fmla="*/ 0 h 9599383"/>
                <a:gd name="connsiteX0" fmla="*/ 0 w 12241252"/>
                <a:gd name="connsiteY0" fmla="*/ 0 h 9599383"/>
                <a:gd name="connsiteX1" fmla="*/ 12180837 w 12241252"/>
                <a:gd name="connsiteY1" fmla="*/ 0 h 9599383"/>
                <a:gd name="connsiteX2" fmla="*/ 12193961 w 12241252"/>
                <a:gd name="connsiteY2" fmla="*/ 6596 h 9599383"/>
                <a:gd name="connsiteX3" fmla="*/ 12241252 w 12241252"/>
                <a:gd name="connsiteY3" fmla="*/ 9599383 h 9599383"/>
                <a:gd name="connsiteX4" fmla="*/ 0 w 12241252"/>
                <a:gd name="connsiteY4" fmla="*/ 0 h 9599383"/>
                <a:gd name="connsiteX0" fmla="*/ 0 w 4410887"/>
                <a:gd name="connsiteY0" fmla="*/ 0 h 9599383"/>
                <a:gd name="connsiteX1" fmla="*/ 4350472 w 4410887"/>
                <a:gd name="connsiteY1" fmla="*/ 0 h 9599383"/>
                <a:gd name="connsiteX2" fmla="*/ 4363596 w 4410887"/>
                <a:gd name="connsiteY2" fmla="*/ 6596 h 9599383"/>
                <a:gd name="connsiteX3" fmla="*/ 4410887 w 4410887"/>
                <a:gd name="connsiteY3" fmla="*/ 9599383 h 9599383"/>
                <a:gd name="connsiteX4" fmla="*/ 0 w 4410887"/>
                <a:gd name="connsiteY4" fmla="*/ 0 h 9599383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  <a:gd name="connsiteX0" fmla="*/ 0 w 4387302"/>
                <a:gd name="connsiteY0" fmla="*/ 0 h 17316372"/>
                <a:gd name="connsiteX1" fmla="*/ 4350472 w 4387302"/>
                <a:gd name="connsiteY1" fmla="*/ 0 h 17316372"/>
                <a:gd name="connsiteX2" fmla="*/ 4363596 w 4387302"/>
                <a:gd name="connsiteY2" fmla="*/ 6596 h 17316372"/>
                <a:gd name="connsiteX3" fmla="*/ 4387302 w 4387302"/>
                <a:gd name="connsiteY3" fmla="*/ 17316372 h 17316372"/>
                <a:gd name="connsiteX4" fmla="*/ 0 w 4387302"/>
                <a:gd name="connsiteY4" fmla="*/ 0 h 173163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7302" h="17316372">
                  <a:moveTo>
                    <a:pt x="0" y="0"/>
                  </a:moveTo>
                  <a:lnTo>
                    <a:pt x="4350472" y="0"/>
                  </a:lnTo>
                  <a:lnTo>
                    <a:pt x="4363596" y="6596"/>
                  </a:lnTo>
                  <a:cubicBezTo>
                    <a:pt x="4363596" y="736499"/>
                    <a:pt x="4387302" y="16586469"/>
                    <a:pt x="4387302" y="17316372"/>
                  </a:cubicBezTo>
                  <a:cubicBezTo>
                    <a:pt x="3652179" y="3764761"/>
                    <a:pt x="2345027" y="1992283"/>
                    <a:pt x="0" y="0"/>
                  </a:cubicBezTo>
                  <a:close/>
                </a:path>
              </a:pathLst>
            </a:custGeom>
            <a:solidFill>
              <a:srgbClr val="0070C0">
                <a:alpha val="1322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2D79CB2-4272-1E97-90E4-67971BFC1A69}"/>
                </a:ext>
              </a:extLst>
            </p:cNvPr>
            <p:cNvSpPr/>
            <p:nvPr userDrawn="1"/>
          </p:nvSpPr>
          <p:spPr>
            <a:xfrm flipH="1">
              <a:off x="100011" y="0"/>
              <a:ext cx="1923661" cy="6858000"/>
            </a:xfrm>
            <a:prstGeom prst="rect">
              <a:avLst/>
            </a:prstGeom>
            <a:solidFill>
              <a:srgbClr val="222C7B">
                <a:alpha val="9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532774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marR="0" indent="-22860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marR="0" indent="-228600" algn="l" defTabSz="914400" rtl="0" eaLnBrk="1" fontAlgn="auto" latinLnBrk="0" hangingPunct="1">
        <a:lnSpc>
          <a:spcPct val="90000"/>
        </a:lnSpc>
        <a:spcBef>
          <a:spcPts val="5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nesco.org/en/inclusion-education/need-kno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BC17CF-5523-300F-9246-630D6174E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500">
                <a:solidFill>
                  <a:schemeClr val="tx1"/>
                </a:solidFill>
                <a:latin typeface="+mj-lt"/>
              </a:rPr>
              <a:t>Working Together to Safeguard Children 2026 – Key Updates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9EE8EE-FC8A-18F8-C286-32316DDF0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  <a:cs typeface="+mn-cs"/>
              </a:rPr>
              <a:t> Safeguarding is a shared, child-</a:t>
            </a:r>
            <a:r>
              <a:rPr lang="en-US" dirty="0" err="1">
                <a:latin typeface="+mn-lt"/>
                <a:cs typeface="+mn-cs"/>
              </a:rPr>
              <a:t>centred</a:t>
            </a:r>
            <a:r>
              <a:rPr lang="en-US" dirty="0">
                <a:latin typeface="+mn-lt"/>
                <a:cs typeface="+mn-cs"/>
              </a:rPr>
              <a:t> responsibility across all services.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dirty="0">
                <a:latin typeface="+mn-lt"/>
                <a:cs typeface="+mn-cs"/>
              </a:rPr>
              <a:t>Stronger collaboration = better outcomes for children.</a:t>
            </a:r>
          </a:p>
          <a:p>
            <a:pPr mar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latin typeface="+mn-lt"/>
              <a:cs typeface="+mn-cs"/>
            </a:endParaRPr>
          </a:p>
          <a:p>
            <a:pPr marL="0" indent="0">
              <a:lnSpc>
                <a:spcPct val="90000"/>
              </a:lnSpc>
              <a:buNone/>
            </a:pPr>
            <a:br>
              <a:rPr lang="en-US" dirty="0">
                <a:latin typeface="+mn-lt"/>
                <a:cs typeface="+mn-cs"/>
              </a:rPr>
            </a:br>
            <a:endParaRPr lang="en-US" dirty="0">
              <a:latin typeface="+mn-lt"/>
              <a:cs typeface="+mn-cs"/>
            </a:endParaRPr>
          </a:p>
          <a:p>
            <a:pPr marL="0" indent="-2286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dirty="0">
              <a:latin typeface="+mn-lt"/>
              <a:cs typeface="+mn-cs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04C33C1-7202-D232-8322-7B725D90CE8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9739" b="3"/>
          <a:stretch>
            <a:fillRect/>
          </a:stretch>
        </p:blipFill>
        <p:spPr>
          <a:xfrm>
            <a:off x="5977788" y="799352"/>
            <a:ext cx="5425410" cy="525929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3355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2993A4A4-C237-0BAA-7078-BA9FAFF8EF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0177176"/>
              </p:ext>
            </p:extLst>
          </p:nvPr>
        </p:nvGraphicFramePr>
        <p:xfrm>
          <a:off x="980440" y="1436267"/>
          <a:ext cx="9802827" cy="4212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6226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547E9-68FE-B309-DE57-9A73E2189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extBox 3">
            <a:extLst>
              <a:ext uri="{FF2B5EF4-FFF2-40B4-BE49-F238E27FC236}">
                <a16:creationId xmlns:a16="http://schemas.microsoft.com/office/drawing/2014/main" id="{B6B3B8D8-D0B6-D044-B198-AF8C638127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6762142"/>
              </p:ext>
            </p:extLst>
          </p:nvPr>
        </p:nvGraphicFramePr>
        <p:xfrm>
          <a:off x="980440" y="1436267"/>
          <a:ext cx="9802827" cy="4212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62558BF-F2DF-BB02-0F5D-9A9352B056D7}"/>
              </a:ext>
            </a:extLst>
          </p:cNvPr>
          <p:cNvSpPr txBox="1"/>
          <p:nvPr/>
        </p:nvSpPr>
        <p:spPr>
          <a:xfrm>
            <a:off x="1476462" y="5648642"/>
            <a:ext cx="7894041" cy="7955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0000" marR="0" lvl="0" indent="-540000" algn="l" defTabSz="914400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Blip>
                <a:blip r:embed="rId8"/>
              </a:buBlip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panose="020B0604020202020204" pitchFamily="34" charset="0"/>
              </a:rPr>
              <a:t>Policy will be uploaded to the CPOMS library and you will receive an alert</a:t>
            </a:r>
          </a:p>
        </p:txBody>
      </p:sp>
    </p:spTree>
    <p:extLst>
      <p:ext uri="{BB962C8B-B14F-4D97-AF65-F5344CB8AC3E}">
        <p14:creationId xmlns:p14="http://schemas.microsoft.com/office/powerpoint/2010/main" val="131511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elta theme 1">
  <a:themeElements>
    <a:clrScheme name="Delta_0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100"/>
      </a:accent1>
      <a:accent2>
        <a:srgbClr val="94002C"/>
      </a:accent2>
      <a:accent3>
        <a:srgbClr val="1F2C7F"/>
      </a:accent3>
      <a:accent4>
        <a:srgbClr val="D3E763"/>
      </a:accent4>
      <a:accent5>
        <a:srgbClr val="7B9BD2"/>
      </a:accent5>
      <a:accent6>
        <a:srgbClr val="EFBB42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168</Words>
  <Application>Microsoft Office PowerPoint</Application>
  <PresentationFormat>Widescreen</PresentationFormat>
  <Paragraphs>32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Century Gothic</vt:lpstr>
      <vt:lpstr>System Font Regular</vt:lpstr>
      <vt:lpstr>Wingdings</vt:lpstr>
      <vt:lpstr>Delta theme 1</vt:lpstr>
      <vt:lpstr>Working Together to Safeguard Children 2026 – Key Updates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Stephanie Benton-Miller</dc:creator>
  <cp:lastModifiedBy>Stephanie Benton-Miller</cp:lastModifiedBy>
  <cp:revision>1</cp:revision>
  <dcterms:created xsi:type="dcterms:W3CDTF">2026-03-24T13:13:02Z</dcterms:created>
  <dcterms:modified xsi:type="dcterms:W3CDTF">2026-03-24T14:18:30Z</dcterms:modified>
</cp:coreProperties>
</file>